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859" r:id="rId1"/>
  </p:sldMasterIdLst>
  <p:notesMasterIdLst>
    <p:notesMasterId r:id="rId42"/>
  </p:notesMasterIdLst>
  <p:handoutMasterIdLst>
    <p:handoutMasterId r:id="rId43"/>
  </p:handoutMasterIdLst>
  <p:sldIdLst>
    <p:sldId id="256" r:id="rId2"/>
    <p:sldId id="335" r:id="rId3"/>
    <p:sldId id="336" r:id="rId4"/>
    <p:sldId id="322" r:id="rId5"/>
    <p:sldId id="323" r:id="rId6"/>
    <p:sldId id="324" r:id="rId7"/>
    <p:sldId id="325" r:id="rId8"/>
    <p:sldId id="337" r:id="rId9"/>
    <p:sldId id="326" r:id="rId10"/>
    <p:sldId id="338" r:id="rId11"/>
    <p:sldId id="339" r:id="rId12"/>
    <p:sldId id="327" r:id="rId13"/>
    <p:sldId id="340" r:id="rId14"/>
    <p:sldId id="341" r:id="rId15"/>
    <p:sldId id="342" r:id="rId16"/>
    <p:sldId id="266" r:id="rId17"/>
    <p:sldId id="343" r:id="rId18"/>
    <p:sldId id="331" r:id="rId19"/>
    <p:sldId id="332" r:id="rId20"/>
    <p:sldId id="333" r:id="rId21"/>
    <p:sldId id="334" r:id="rId22"/>
    <p:sldId id="344" r:id="rId23"/>
    <p:sldId id="328" r:id="rId24"/>
    <p:sldId id="261" r:id="rId25"/>
    <p:sldId id="262" r:id="rId26"/>
    <p:sldId id="264" r:id="rId27"/>
    <p:sldId id="265" r:id="rId28"/>
    <p:sldId id="320" r:id="rId29"/>
    <p:sldId id="345" r:id="rId30"/>
    <p:sldId id="321" r:id="rId31"/>
    <p:sldId id="346" r:id="rId32"/>
    <p:sldId id="329" r:id="rId33"/>
    <p:sldId id="330" r:id="rId34"/>
    <p:sldId id="316" r:id="rId35"/>
    <p:sldId id="318" r:id="rId36"/>
    <p:sldId id="302" r:id="rId37"/>
    <p:sldId id="347" r:id="rId38"/>
    <p:sldId id="348" r:id="rId39"/>
    <p:sldId id="349" r:id="rId40"/>
    <p:sldId id="304" r:id="rId41"/>
  </p:sldIdLst>
  <p:sldSz cx="9144000" cy="6858000" type="screen4x3"/>
  <p:notesSz cx="6881813" cy="9296400"/>
  <p:defaultTextStyle>
    <a:defPPr>
      <a:defRPr lang="en-US"/>
    </a:defPPr>
    <a:lvl1pPr algn="l" rtl="0" eaLnBrk="0" fontAlgn="base" hangingPunct="0">
      <a:spcBef>
        <a:spcPct val="0"/>
      </a:spcBef>
      <a:spcAft>
        <a:spcPct val="0"/>
      </a:spcAft>
      <a:defRPr sz="2400"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anose="02020603050405020304" pitchFamily="18" charset="0"/>
        <a:ea typeface="+mn-ea"/>
        <a:cs typeface="+mn-cs"/>
      </a:defRPr>
    </a:lvl5pPr>
    <a:lvl6pPr marL="2286000" algn="l" defTabSz="914400" rtl="0" eaLnBrk="1" latinLnBrk="0" hangingPunct="1">
      <a:defRPr sz="2400" kern="1200">
        <a:solidFill>
          <a:schemeClr val="tx1"/>
        </a:solidFill>
        <a:latin typeface="Times" panose="02020603050405020304" pitchFamily="18" charset="0"/>
        <a:ea typeface="+mn-ea"/>
        <a:cs typeface="+mn-cs"/>
      </a:defRPr>
    </a:lvl6pPr>
    <a:lvl7pPr marL="2743200" algn="l" defTabSz="914400" rtl="0" eaLnBrk="1" latinLnBrk="0" hangingPunct="1">
      <a:defRPr sz="2400" kern="1200">
        <a:solidFill>
          <a:schemeClr val="tx1"/>
        </a:solidFill>
        <a:latin typeface="Times" panose="02020603050405020304" pitchFamily="18" charset="0"/>
        <a:ea typeface="+mn-ea"/>
        <a:cs typeface="+mn-cs"/>
      </a:defRPr>
    </a:lvl7pPr>
    <a:lvl8pPr marL="3200400" algn="l" defTabSz="914400" rtl="0" eaLnBrk="1" latinLnBrk="0" hangingPunct="1">
      <a:defRPr sz="2400" kern="1200">
        <a:solidFill>
          <a:schemeClr val="tx1"/>
        </a:solidFill>
        <a:latin typeface="Times" panose="02020603050405020304" pitchFamily="18" charset="0"/>
        <a:ea typeface="+mn-ea"/>
        <a:cs typeface="+mn-cs"/>
      </a:defRPr>
    </a:lvl8pPr>
    <a:lvl9pPr marL="3657600" algn="l" defTabSz="914400" rtl="0" eaLnBrk="1" latinLnBrk="0" hangingPunct="1">
      <a:defRPr sz="2400" kern="1200">
        <a:solidFill>
          <a:schemeClr val="tx1"/>
        </a:solidFill>
        <a:latin typeface="Times"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66FF"/>
    <a:srgbClr val="666699"/>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838" autoAdjust="0"/>
    <p:restoredTop sz="94698" autoAdjust="0"/>
  </p:normalViewPr>
  <p:slideViewPr>
    <p:cSldViewPr>
      <p:cViewPr varScale="1">
        <p:scale>
          <a:sx n="85" d="100"/>
          <a:sy n="85" d="100"/>
        </p:scale>
        <p:origin x="1094"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peter Jonathan" userId="cd218e847753ee0b" providerId="LiveId" clId="{E265E5F1-6FA0-4A49-A91B-C74A6338A149}"/>
    <pc:docChg chg="modSld">
      <pc:chgData name="Jospeter Jonathan" userId="cd218e847753ee0b" providerId="LiveId" clId="{E265E5F1-6FA0-4A49-A91B-C74A6338A149}" dt="2026-01-12T11:18:37.933" v="8" actId="1036"/>
      <pc:docMkLst>
        <pc:docMk/>
      </pc:docMkLst>
      <pc:sldChg chg="modSp mod">
        <pc:chgData name="Jospeter Jonathan" userId="cd218e847753ee0b" providerId="LiveId" clId="{E265E5F1-6FA0-4A49-A91B-C74A6338A149}" dt="2026-01-12T11:18:37.933" v="8" actId="1036"/>
        <pc:sldMkLst>
          <pc:docMk/>
          <pc:sldMk cId="0" sldId="256"/>
        </pc:sldMkLst>
        <pc:spChg chg="mod">
          <ac:chgData name="Jospeter Jonathan" userId="cd218e847753ee0b" providerId="LiveId" clId="{E265E5F1-6FA0-4A49-A91B-C74A6338A149}" dt="2026-01-12T11:18:37.933" v="8" actId="1036"/>
          <ac:spMkLst>
            <pc:docMk/>
            <pc:sldMk cId="0" sldId="256"/>
            <ac:spMk id="7170"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913" cy="465138"/>
          </a:xfrm>
          <a:prstGeom prst="rect">
            <a:avLst/>
          </a:prstGeom>
        </p:spPr>
        <p:txBody>
          <a:bodyPr vert="horz" lIns="92446" tIns="46223" rIns="92446" bIns="46223" rtlCol="0"/>
          <a:lstStyle>
            <a:lvl1pPr algn="l">
              <a:defRPr sz="1200"/>
            </a:lvl1pPr>
          </a:lstStyle>
          <a:p>
            <a:pPr>
              <a:defRPr/>
            </a:pPr>
            <a:endParaRPr lang="en-US"/>
          </a:p>
        </p:txBody>
      </p:sp>
      <p:sp>
        <p:nvSpPr>
          <p:cNvPr id="3" name="Date Placeholder 2"/>
          <p:cNvSpPr>
            <a:spLocks noGrp="1"/>
          </p:cNvSpPr>
          <p:nvPr>
            <p:ph type="dt" sz="quarter" idx="1"/>
          </p:nvPr>
        </p:nvSpPr>
        <p:spPr>
          <a:xfrm>
            <a:off x="3897313" y="0"/>
            <a:ext cx="2982912" cy="465138"/>
          </a:xfrm>
          <a:prstGeom prst="rect">
            <a:avLst/>
          </a:prstGeom>
        </p:spPr>
        <p:txBody>
          <a:bodyPr vert="horz" lIns="92446" tIns="46223" rIns="92446" bIns="46223" rtlCol="0"/>
          <a:lstStyle>
            <a:lvl1pPr algn="r">
              <a:defRPr sz="1200"/>
            </a:lvl1pPr>
          </a:lstStyle>
          <a:p>
            <a:pPr>
              <a:defRPr/>
            </a:pPr>
            <a:fld id="{064CF723-1ED1-42A2-9606-CFF0CFD918A1}" type="datetimeFigureOut">
              <a:rPr lang="en-US"/>
              <a:pPr>
                <a:defRPr/>
              </a:pPr>
              <a:t>1/12/2026</a:t>
            </a:fld>
            <a:endParaRPr lang="en-US"/>
          </a:p>
        </p:txBody>
      </p:sp>
      <p:sp>
        <p:nvSpPr>
          <p:cNvPr id="4" name="Footer Placeholder 3"/>
          <p:cNvSpPr>
            <a:spLocks noGrp="1"/>
          </p:cNvSpPr>
          <p:nvPr>
            <p:ph type="ftr" sz="quarter" idx="2"/>
          </p:nvPr>
        </p:nvSpPr>
        <p:spPr>
          <a:xfrm>
            <a:off x="0" y="8829675"/>
            <a:ext cx="2982913" cy="465138"/>
          </a:xfrm>
          <a:prstGeom prst="rect">
            <a:avLst/>
          </a:prstGeom>
        </p:spPr>
        <p:txBody>
          <a:bodyPr vert="horz" lIns="92446" tIns="46223" rIns="92446" bIns="46223"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897313" y="8829675"/>
            <a:ext cx="2982912" cy="465138"/>
          </a:xfrm>
          <a:prstGeom prst="rect">
            <a:avLst/>
          </a:prstGeom>
        </p:spPr>
        <p:txBody>
          <a:bodyPr vert="horz" wrap="square" lIns="92446" tIns="46223" rIns="92446" bIns="46223" numCol="1" anchor="b" anchorCtr="0" compatLnSpc="1">
            <a:prstTxWarp prst="textNoShape">
              <a:avLst/>
            </a:prstTxWarp>
          </a:bodyPr>
          <a:lstStyle>
            <a:lvl1pPr algn="r">
              <a:defRPr sz="1200"/>
            </a:lvl1pPr>
          </a:lstStyle>
          <a:p>
            <a:fld id="{C103F4B3-ADAC-490A-B82F-83342205CFA5}"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82913"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defRPr sz="1200"/>
            </a:lvl1pPr>
          </a:lstStyle>
          <a:p>
            <a:pPr>
              <a:defRPr/>
            </a:pPr>
            <a:endParaRPr lang="en-US"/>
          </a:p>
        </p:txBody>
      </p:sp>
      <p:sp>
        <p:nvSpPr>
          <p:cNvPr id="4099" name="Rectangle 3"/>
          <p:cNvSpPr>
            <a:spLocks noGrp="1" noChangeArrowheads="1"/>
          </p:cNvSpPr>
          <p:nvPr>
            <p:ph type="dt" idx="1"/>
          </p:nvPr>
        </p:nvSpPr>
        <p:spPr bwMode="auto">
          <a:xfrm>
            <a:off x="3900488" y="0"/>
            <a:ext cx="2981325"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lgn="r">
              <a:defRPr sz="1200"/>
            </a:lvl1pPr>
          </a:lstStyle>
          <a:p>
            <a:pPr>
              <a:defRPr/>
            </a:pPr>
            <a:endParaRPr lang="en-US"/>
          </a:p>
        </p:txBody>
      </p:sp>
      <p:sp>
        <p:nvSpPr>
          <p:cNvPr id="60420" name="Rectangle 4"/>
          <p:cNvSpPr>
            <a:spLocks noGrp="1" noRot="1" noChangeAspect="1" noChangeArrowheads="1" noTextEdit="1"/>
          </p:cNvSpPr>
          <p:nvPr>
            <p:ph type="sldImg" idx="2"/>
          </p:nvPr>
        </p:nvSpPr>
        <p:spPr bwMode="auto">
          <a:xfrm>
            <a:off x="1117600" y="696913"/>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917575" y="4416425"/>
            <a:ext cx="5046663" cy="4183063"/>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831263"/>
            <a:ext cx="2982913" cy="465137"/>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defRPr sz="1200"/>
            </a:lvl1pPr>
          </a:lstStyle>
          <a:p>
            <a:pPr>
              <a:defRPr/>
            </a:pPr>
            <a:endParaRPr lang="en-US"/>
          </a:p>
        </p:txBody>
      </p:sp>
      <p:sp>
        <p:nvSpPr>
          <p:cNvPr id="4103" name="Rectangle 7"/>
          <p:cNvSpPr>
            <a:spLocks noGrp="1" noChangeArrowheads="1"/>
          </p:cNvSpPr>
          <p:nvPr>
            <p:ph type="sldNum" sz="quarter" idx="5"/>
          </p:nvPr>
        </p:nvSpPr>
        <p:spPr bwMode="auto">
          <a:xfrm>
            <a:off x="3900488" y="8831263"/>
            <a:ext cx="2981325" cy="465137"/>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lgn="r">
              <a:defRPr sz="1200"/>
            </a:lvl1pPr>
          </a:lstStyle>
          <a:p>
            <a:fld id="{92CAD9EF-FE31-48C1-A924-0B8DDD9CB6AE}"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oleObject" Target="../embeddings/oleObject1.bin"/><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5800" y="1346947"/>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5800" y="4282763"/>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85800" y="1484779"/>
            <a:ext cx="7772400"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a:grpSpLocks noChangeAspect="1"/>
          </p:cNvGrpSpPr>
          <p:nvPr/>
        </p:nvGrpSpPr>
        <p:grpSpPr>
          <a:xfrm>
            <a:off x="7234780" y="4107023"/>
            <a:ext cx="914400" cy="914400"/>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788670" y="1432223"/>
            <a:ext cx="7593330" cy="3035808"/>
          </a:xfrm>
        </p:spPr>
        <p:txBody>
          <a:bodyPr anchor="ctr">
            <a:noAutofit/>
          </a:bodyPr>
          <a:lstStyle>
            <a:lvl1pPr algn="l">
              <a:lnSpc>
                <a:spcPct val="80000"/>
              </a:lnSpc>
              <a:defRPr sz="6400" b="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802386" y="4389120"/>
            <a:ext cx="5918454" cy="1069848"/>
          </a:xfrm>
        </p:spPr>
        <p:txBody>
          <a:bodyPr>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r>
              <a:rPr lang="en-US"/>
              <a:t>4/12/2010</a:t>
            </a:r>
          </a:p>
        </p:txBody>
      </p:sp>
      <p:sp>
        <p:nvSpPr>
          <p:cNvPr id="5" name="Footer Placeholder 4"/>
          <p:cNvSpPr>
            <a:spLocks noGrp="1"/>
          </p:cNvSpPr>
          <p:nvPr>
            <p:ph type="ftr" sz="quarter" idx="11"/>
          </p:nvPr>
        </p:nvSpPr>
        <p:spPr>
          <a:xfrm>
            <a:off x="812805" y="6272785"/>
            <a:ext cx="4745736" cy="365125"/>
          </a:xfrm>
        </p:spPr>
        <p:txBody>
          <a:bodyPr/>
          <a:lstStyle/>
          <a:p>
            <a:pPr>
              <a:defRPr/>
            </a:pPr>
            <a:r>
              <a:rPr lang="en-US"/>
              <a:t>Copyright © 2007 Addison-Wesley. All rights reserved.</a:t>
            </a:r>
          </a:p>
        </p:txBody>
      </p:sp>
      <p:sp>
        <p:nvSpPr>
          <p:cNvPr id="6" name="Slide Number Placeholder 5"/>
          <p:cNvSpPr>
            <a:spLocks noGrp="1"/>
          </p:cNvSpPr>
          <p:nvPr>
            <p:ph type="sldNum" sz="quarter" idx="12"/>
          </p:nvPr>
        </p:nvSpPr>
        <p:spPr>
          <a:xfrm>
            <a:off x="7244280" y="4227195"/>
            <a:ext cx="895401" cy="640080"/>
          </a:xfrm>
        </p:spPr>
        <p:txBody>
          <a:bodyPr/>
          <a:lstStyle>
            <a:lvl1pPr>
              <a:defRPr sz="2800" b="1"/>
            </a:lvl1pPr>
          </a:lstStyle>
          <a:p>
            <a:fld id="{B921BFC1-75AE-4C30-8A03-9F7E5FAC97B0}" type="slidenum">
              <a:rPr lang="en-US" altLang="en-US" smtClean="0"/>
              <a:pPr/>
              <a:t>‹#›</a:t>
            </a:fld>
            <a:endParaRPr lang="en-US" altLang="en-US"/>
          </a:p>
        </p:txBody>
      </p:sp>
      <p:graphicFrame>
        <p:nvGraphicFramePr>
          <p:cNvPr id="13" name="Object 6"/>
          <p:cNvGraphicFramePr>
            <a:graphicFrameLocks noChangeAspect="1"/>
          </p:cNvGraphicFramePr>
          <p:nvPr userDrawn="1"/>
        </p:nvGraphicFramePr>
        <p:xfrm>
          <a:off x="4241800" y="330200"/>
          <a:ext cx="4749800" cy="6146800"/>
        </p:xfrm>
        <a:graphic>
          <a:graphicData uri="http://schemas.openxmlformats.org/presentationml/2006/ole">
            <mc:AlternateContent xmlns:mc="http://schemas.openxmlformats.org/markup-compatibility/2006">
              <mc:Choice xmlns:v="urn:schemas-microsoft-com:vml" Requires="v">
                <p:oleObj name="Photo Editor Photo" r:id="rId6" imgW="7535327" imgH="9752381" progId="MSPhotoEd.3">
                  <p:embed/>
                </p:oleObj>
              </mc:Choice>
              <mc:Fallback>
                <p:oleObj name="Photo Editor Photo" r:id="rId6" imgW="7535327" imgH="9752381" progId="MSPhotoEd.3">
                  <p:embed/>
                  <p:pic>
                    <p:nvPicPr>
                      <p:cNvPr id="13"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41800" y="330200"/>
                        <a:ext cx="4749800" cy="614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71321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r>
              <a:rPr lang="en-US"/>
              <a:t>4/12/2010</a:t>
            </a:r>
            <a:endParaRPr lang="en-US" dirty="0"/>
          </a:p>
        </p:txBody>
      </p:sp>
      <p:sp>
        <p:nvSpPr>
          <p:cNvPr id="8" name="Footer Placeholder 7"/>
          <p:cNvSpPr>
            <a:spLocks noGrp="1"/>
          </p:cNvSpPr>
          <p:nvPr>
            <p:ph type="ftr" sz="quarter" idx="11"/>
          </p:nvPr>
        </p:nvSpPr>
        <p:spPr/>
        <p:txBody>
          <a:bodyPr/>
          <a:lstStyle/>
          <a:p>
            <a:pPr>
              <a:defRPr/>
            </a:pPr>
            <a:r>
              <a:rPr lang="en-US"/>
              <a:t>Copyright © 2007 Addison-Wesley. All rights reserved.</a:t>
            </a:r>
          </a:p>
        </p:txBody>
      </p:sp>
      <p:sp>
        <p:nvSpPr>
          <p:cNvPr id="9" name="Slide Number Placeholder 8"/>
          <p:cNvSpPr>
            <a:spLocks noGrp="1"/>
          </p:cNvSpPr>
          <p:nvPr>
            <p:ph type="sldNum" sz="quarter" idx="12"/>
          </p:nvPr>
        </p:nvSpPr>
        <p:spPr/>
        <p:txBody>
          <a:bodyPr/>
          <a:lstStyle/>
          <a:p>
            <a:r>
              <a:rPr lang="en-US" altLang="en-US"/>
              <a:t>1-</a:t>
            </a:r>
            <a:fld id="{88869E82-F835-4085-98AA-42D5452FE7F7}" type="slidenum">
              <a:rPr lang="en-US" altLang="en-US" smtClean="0"/>
              <a:pPr/>
              <a:t>‹#›</a:t>
            </a:fld>
            <a:endParaRPr lang="en-US" altLang="en-US"/>
          </a:p>
        </p:txBody>
      </p:sp>
    </p:spTree>
    <p:extLst>
      <p:ext uri="{BB962C8B-B14F-4D97-AF65-F5344CB8AC3E}">
        <p14:creationId xmlns:p14="http://schemas.microsoft.com/office/powerpoint/2010/main" val="2912245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533400"/>
            <a:ext cx="1914525" cy="5638800"/>
          </a:xfrm>
        </p:spPr>
        <p:txBody>
          <a:bodyPr vert="eaVert"/>
          <a:lstStyle>
            <a:lvl1pPr>
              <a:defRPr b="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0100" y="533400"/>
            <a:ext cx="5629275"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r>
              <a:rPr lang="en-US"/>
              <a:t>4/12/2010</a:t>
            </a:r>
            <a:endParaRPr lang="en-US" dirty="0"/>
          </a:p>
        </p:txBody>
      </p:sp>
      <p:sp>
        <p:nvSpPr>
          <p:cNvPr id="8" name="Footer Placeholder 7"/>
          <p:cNvSpPr>
            <a:spLocks noGrp="1"/>
          </p:cNvSpPr>
          <p:nvPr>
            <p:ph type="ftr" sz="quarter" idx="11"/>
          </p:nvPr>
        </p:nvSpPr>
        <p:spPr/>
        <p:txBody>
          <a:bodyPr/>
          <a:lstStyle/>
          <a:p>
            <a:pPr>
              <a:defRPr/>
            </a:pPr>
            <a:r>
              <a:rPr lang="en-US"/>
              <a:t>Copyright © 2007 Addison-Wesley. All rights reserved.</a:t>
            </a:r>
          </a:p>
        </p:txBody>
      </p:sp>
      <p:sp>
        <p:nvSpPr>
          <p:cNvPr id="9" name="Slide Number Placeholder 8"/>
          <p:cNvSpPr>
            <a:spLocks noGrp="1"/>
          </p:cNvSpPr>
          <p:nvPr>
            <p:ph type="sldNum" sz="quarter" idx="12"/>
          </p:nvPr>
        </p:nvSpPr>
        <p:spPr/>
        <p:txBody>
          <a:bodyPr/>
          <a:lstStyle/>
          <a:p>
            <a:r>
              <a:rPr lang="en-US" altLang="en-US"/>
              <a:t>1-</a:t>
            </a:r>
            <a:fld id="{ABB2986E-4221-430D-AEC7-3C0A6B00F31F}" type="slidenum">
              <a:rPr lang="en-US" altLang="en-US" smtClean="0"/>
              <a:pPr/>
              <a:t>‹#›</a:t>
            </a:fld>
            <a:endParaRPr lang="en-US" altLang="en-US"/>
          </a:p>
        </p:txBody>
      </p:sp>
    </p:spTree>
    <p:extLst>
      <p:ext uri="{BB962C8B-B14F-4D97-AF65-F5344CB8AC3E}">
        <p14:creationId xmlns:p14="http://schemas.microsoft.com/office/powerpoint/2010/main" val="2885039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r>
              <a:rPr lang="en-US"/>
              <a:t>4/12/2010</a:t>
            </a:r>
            <a:endParaRPr lang="en-US" dirty="0"/>
          </a:p>
        </p:txBody>
      </p:sp>
      <p:sp>
        <p:nvSpPr>
          <p:cNvPr id="8" name="Footer Placeholder 7"/>
          <p:cNvSpPr>
            <a:spLocks noGrp="1"/>
          </p:cNvSpPr>
          <p:nvPr>
            <p:ph type="ftr" sz="quarter" idx="11"/>
          </p:nvPr>
        </p:nvSpPr>
        <p:spPr/>
        <p:txBody>
          <a:bodyPr/>
          <a:lstStyle/>
          <a:p>
            <a:pPr>
              <a:defRPr/>
            </a:pPr>
            <a:r>
              <a:rPr lang="en-US"/>
              <a:t>Copyright © 2007 Addison-Wesley. All rights reserved.</a:t>
            </a:r>
          </a:p>
        </p:txBody>
      </p:sp>
      <p:sp>
        <p:nvSpPr>
          <p:cNvPr id="9" name="Slide Number Placeholder 8"/>
          <p:cNvSpPr>
            <a:spLocks noGrp="1"/>
          </p:cNvSpPr>
          <p:nvPr>
            <p:ph type="sldNum" sz="quarter" idx="12"/>
          </p:nvPr>
        </p:nvSpPr>
        <p:spPr/>
        <p:txBody>
          <a:bodyPr/>
          <a:lstStyle/>
          <a:p>
            <a:r>
              <a:rPr lang="en-US" altLang="en-US"/>
              <a:t>1-</a:t>
            </a:r>
            <a:fld id="{FE8A1F9B-7E2C-4045-B58A-CF48055E782B}" type="slidenum">
              <a:rPr lang="en-US" altLang="en-US" smtClean="0"/>
              <a:pPr/>
              <a:t>‹#›</a:t>
            </a:fld>
            <a:endParaRPr lang="en-US" altLang="en-US"/>
          </a:p>
        </p:txBody>
      </p:sp>
    </p:spTree>
    <p:extLst>
      <p:ext uri="{BB962C8B-B14F-4D97-AF65-F5344CB8AC3E}">
        <p14:creationId xmlns:p14="http://schemas.microsoft.com/office/powerpoint/2010/main" val="3043027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9144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5346" y="1225296"/>
            <a:ext cx="6960870" cy="3520440"/>
          </a:xfrm>
        </p:spPr>
        <p:txBody>
          <a:bodyPr anchor="ctr">
            <a:normAutofit/>
          </a:bodyPr>
          <a:lstStyle>
            <a:lvl1pPr>
              <a:lnSpc>
                <a:spcPct val="80000"/>
              </a:lnSpc>
              <a:defRPr sz="6400" b="0"/>
            </a:lvl1pPr>
          </a:lstStyle>
          <a:p>
            <a:r>
              <a:rPr lang="en-US"/>
              <a:t>Click to edit Master title style</a:t>
            </a:r>
            <a:endParaRPr lang="en-US" dirty="0"/>
          </a:p>
        </p:txBody>
      </p:sp>
      <p:sp>
        <p:nvSpPr>
          <p:cNvPr id="3" name="Text Placeholder 2"/>
          <p:cNvSpPr>
            <a:spLocks noGrp="1"/>
          </p:cNvSpPr>
          <p:nvPr>
            <p:ph type="body" idx="1"/>
          </p:nvPr>
        </p:nvSpPr>
        <p:spPr>
          <a:xfrm>
            <a:off x="1624330" y="5020056"/>
            <a:ext cx="6789420" cy="1066800"/>
          </a:xfrm>
        </p:spPr>
        <p:txBody>
          <a:bodyPr anchor="t">
            <a:normAutofit/>
          </a:bodyPr>
          <a:lstStyle>
            <a:lvl1pPr marL="0" indent="0">
              <a:buNone/>
              <a:defRPr sz="1800" b="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6445251" y="6272785"/>
            <a:ext cx="1983232" cy="365125"/>
          </a:xfrm>
        </p:spPr>
        <p:txBody>
          <a:bodyPr/>
          <a:lstStyle>
            <a:lvl1pPr>
              <a:defRPr>
                <a:solidFill>
                  <a:schemeClr val="accent1">
                    <a:lumMod val="50000"/>
                  </a:schemeClr>
                </a:solidFill>
              </a:defRPr>
            </a:lvl1pPr>
          </a:lstStyle>
          <a:p>
            <a:pPr>
              <a:defRPr/>
            </a:pPr>
            <a:r>
              <a:rPr lang="en-US"/>
              <a:t>4/12/2010</a:t>
            </a:r>
          </a:p>
        </p:txBody>
      </p:sp>
      <p:sp>
        <p:nvSpPr>
          <p:cNvPr id="5" name="Footer Placeholder 4"/>
          <p:cNvSpPr>
            <a:spLocks noGrp="1"/>
          </p:cNvSpPr>
          <p:nvPr>
            <p:ph type="ftr" sz="quarter" idx="11"/>
          </p:nvPr>
        </p:nvSpPr>
        <p:spPr>
          <a:xfrm>
            <a:off x="1636099" y="6272784"/>
            <a:ext cx="4745736" cy="365125"/>
          </a:xfrm>
        </p:spPr>
        <p:txBody>
          <a:bodyPr/>
          <a:lstStyle>
            <a:lvl1pPr>
              <a:defRPr>
                <a:solidFill>
                  <a:schemeClr val="accent1">
                    <a:lumMod val="50000"/>
                  </a:schemeClr>
                </a:solidFill>
              </a:defRPr>
            </a:lvl1pPr>
          </a:lstStyle>
          <a:p>
            <a:pPr>
              <a:defRPr/>
            </a:pPr>
            <a:r>
              <a:rPr lang="en-US"/>
              <a:t>Copyright © 2007 Addison-Wesley. All rights reserved.</a:t>
            </a:r>
          </a:p>
        </p:txBody>
      </p:sp>
      <p:grpSp>
        <p:nvGrpSpPr>
          <p:cNvPr id="8" name="Group 7"/>
          <p:cNvGrpSpPr>
            <a:grpSpLocks noChangeAspect="1"/>
          </p:cNvGrpSpPr>
          <p:nvPr/>
        </p:nvGrpSpPr>
        <p:grpSpPr>
          <a:xfrm>
            <a:off x="633862" y="2430623"/>
            <a:ext cx="914400" cy="914400"/>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645450" y="2508607"/>
            <a:ext cx="891224" cy="720332"/>
          </a:xfrm>
        </p:spPr>
        <p:txBody>
          <a:bodyPr/>
          <a:lstStyle>
            <a:lvl1pPr>
              <a:defRPr sz="2800"/>
            </a:lvl1pPr>
          </a:lstStyle>
          <a:p>
            <a:r>
              <a:rPr lang="en-US" altLang="en-US"/>
              <a:t>1-</a:t>
            </a:r>
            <a:fld id="{B101342A-BADA-41D2-B13C-640B77BB9999}" type="slidenum">
              <a:rPr lang="en-US" altLang="en-US" smtClean="0"/>
              <a:pPr/>
              <a:t>‹#›</a:t>
            </a:fld>
            <a:endParaRPr lang="en-US" altLang="en-US"/>
          </a:p>
        </p:txBody>
      </p:sp>
    </p:spTree>
    <p:extLst>
      <p:ext uri="{BB962C8B-B14F-4D97-AF65-F5344CB8AC3E}">
        <p14:creationId xmlns:p14="http://schemas.microsoft.com/office/powerpoint/2010/main" val="4294580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92218"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r>
              <a:rPr lang="en-US"/>
              <a:t>4/12/2010</a:t>
            </a:r>
            <a:endParaRPr lang="en-US" dirty="0"/>
          </a:p>
        </p:txBody>
      </p:sp>
      <p:sp>
        <p:nvSpPr>
          <p:cNvPr id="6" name="Footer Placeholder 5"/>
          <p:cNvSpPr>
            <a:spLocks noGrp="1"/>
          </p:cNvSpPr>
          <p:nvPr>
            <p:ph type="ftr" sz="quarter" idx="11"/>
          </p:nvPr>
        </p:nvSpPr>
        <p:spPr/>
        <p:txBody>
          <a:bodyPr/>
          <a:lstStyle/>
          <a:p>
            <a:pPr>
              <a:defRPr/>
            </a:pPr>
            <a:r>
              <a:rPr lang="en-US"/>
              <a:t>Copyright © 2007 Addison-Wesley. All rights reserved.</a:t>
            </a:r>
          </a:p>
        </p:txBody>
      </p:sp>
      <p:sp>
        <p:nvSpPr>
          <p:cNvPr id="7" name="Slide Number Placeholder 6"/>
          <p:cNvSpPr>
            <a:spLocks noGrp="1"/>
          </p:cNvSpPr>
          <p:nvPr>
            <p:ph type="sldNum" sz="quarter" idx="12"/>
          </p:nvPr>
        </p:nvSpPr>
        <p:spPr/>
        <p:txBody>
          <a:bodyPr/>
          <a:lstStyle/>
          <a:p>
            <a:r>
              <a:rPr lang="en-US" altLang="en-US"/>
              <a:t>1-</a:t>
            </a:r>
            <a:fld id="{C5680640-7082-409D-86B7-85994975D444}" type="slidenum">
              <a:rPr lang="en-US" altLang="en-US" smtClean="0"/>
              <a:pPr/>
              <a:t>‹#›</a:t>
            </a:fld>
            <a:endParaRPr lang="en-US" altLang="en-US"/>
          </a:p>
        </p:txBody>
      </p:sp>
    </p:spTree>
    <p:extLst>
      <p:ext uri="{BB962C8B-B14F-4D97-AF65-F5344CB8AC3E}">
        <p14:creationId xmlns:p14="http://schemas.microsoft.com/office/powerpoint/2010/main" val="4251929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85800"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20793"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820793"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r>
              <a:rPr lang="en-US"/>
              <a:t>4/12/2010</a:t>
            </a:r>
            <a:endParaRPr lang="en-US" dirty="0"/>
          </a:p>
        </p:txBody>
      </p:sp>
      <p:sp>
        <p:nvSpPr>
          <p:cNvPr id="8" name="Footer Placeholder 7"/>
          <p:cNvSpPr>
            <a:spLocks noGrp="1"/>
          </p:cNvSpPr>
          <p:nvPr>
            <p:ph type="ftr" sz="quarter" idx="11"/>
          </p:nvPr>
        </p:nvSpPr>
        <p:spPr/>
        <p:txBody>
          <a:bodyPr/>
          <a:lstStyle/>
          <a:p>
            <a:pPr>
              <a:defRPr/>
            </a:pPr>
            <a:r>
              <a:rPr lang="en-US"/>
              <a:t>Copyright © 2007 Addison-Wesley. All rights reserved.</a:t>
            </a:r>
          </a:p>
        </p:txBody>
      </p:sp>
      <p:sp>
        <p:nvSpPr>
          <p:cNvPr id="9" name="Slide Number Placeholder 8"/>
          <p:cNvSpPr>
            <a:spLocks noGrp="1"/>
          </p:cNvSpPr>
          <p:nvPr>
            <p:ph type="sldNum" sz="quarter" idx="12"/>
          </p:nvPr>
        </p:nvSpPr>
        <p:spPr/>
        <p:txBody>
          <a:bodyPr/>
          <a:lstStyle/>
          <a:p>
            <a:r>
              <a:rPr lang="en-US" altLang="en-US"/>
              <a:t>1-</a:t>
            </a:r>
            <a:fld id="{3E99EE25-85CF-4F54-A36E-FF0F3BED5613}" type="slidenum">
              <a:rPr lang="en-US" altLang="en-US" smtClean="0"/>
              <a:pPr/>
              <a:t>‹#›</a:t>
            </a:fld>
            <a:endParaRPr lang="en-US" altLang="en-US"/>
          </a:p>
        </p:txBody>
      </p:sp>
    </p:spTree>
    <p:extLst>
      <p:ext uri="{BB962C8B-B14F-4D97-AF65-F5344CB8AC3E}">
        <p14:creationId xmlns:p14="http://schemas.microsoft.com/office/powerpoint/2010/main" val="3403446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accent1">
                    <a:lumMod val="50000"/>
                  </a:schemeClr>
                </a:solidFill>
              </a:defRPr>
            </a:lvl1pPr>
          </a:lstStyle>
          <a:p>
            <a:pPr>
              <a:defRPr/>
            </a:pPr>
            <a:r>
              <a:rPr lang="en-US"/>
              <a:t>4/12/2010</a:t>
            </a:r>
            <a:endParaRPr lang="en-US" dirty="0"/>
          </a:p>
        </p:txBody>
      </p:sp>
      <p:sp>
        <p:nvSpPr>
          <p:cNvPr id="4" name="Footer Placeholder 3"/>
          <p:cNvSpPr>
            <a:spLocks noGrp="1"/>
          </p:cNvSpPr>
          <p:nvPr>
            <p:ph type="ftr" sz="quarter" idx="11"/>
          </p:nvPr>
        </p:nvSpPr>
        <p:spPr/>
        <p:txBody>
          <a:bodyPr/>
          <a:lstStyle>
            <a:lvl1pPr>
              <a:defRPr>
                <a:solidFill>
                  <a:schemeClr val="accent1">
                    <a:lumMod val="50000"/>
                  </a:schemeClr>
                </a:solidFill>
              </a:defRPr>
            </a:lvl1pPr>
          </a:lstStyle>
          <a:p>
            <a:pPr>
              <a:defRPr/>
            </a:pPr>
            <a:r>
              <a:rPr lang="en-US"/>
              <a:t>Copyright © 2007 Addison-Wesley. All rights reserved.</a:t>
            </a:r>
          </a:p>
        </p:txBody>
      </p:sp>
      <p:sp>
        <p:nvSpPr>
          <p:cNvPr id="5" name="Slide Number Placeholder 4"/>
          <p:cNvSpPr>
            <a:spLocks noGrp="1"/>
          </p:cNvSpPr>
          <p:nvPr>
            <p:ph type="sldNum" sz="quarter" idx="12"/>
          </p:nvPr>
        </p:nvSpPr>
        <p:spPr/>
        <p:txBody>
          <a:bodyPr/>
          <a:lstStyle/>
          <a:p>
            <a:r>
              <a:rPr lang="en-US" altLang="en-US"/>
              <a:t>1-</a:t>
            </a:r>
            <a:fld id="{CC4269CF-BF61-47E7-84AC-46E1EF5E3AF6}" type="slidenum">
              <a:rPr lang="en-US" altLang="en-US" smtClean="0"/>
              <a:pPr/>
              <a:t>‹#›</a:t>
            </a:fld>
            <a:endParaRPr lang="en-US" altLang="en-US"/>
          </a:p>
        </p:txBody>
      </p:sp>
    </p:spTree>
    <p:extLst>
      <p:ext uri="{BB962C8B-B14F-4D97-AF65-F5344CB8AC3E}">
        <p14:creationId xmlns:p14="http://schemas.microsoft.com/office/powerpoint/2010/main" val="2780656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r>
              <a:rPr lang="en-US"/>
              <a:t>4/12/2010</a:t>
            </a:r>
            <a:endParaRPr lang="en-US" dirty="0"/>
          </a:p>
        </p:txBody>
      </p:sp>
      <p:sp>
        <p:nvSpPr>
          <p:cNvPr id="3" name="Footer Placeholder 2"/>
          <p:cNvSpPr>
            <a:spLocks noGrp="1"/>
          </p:cNvSpPr>
          <p:nvPr>
            <p:ph type="ftr" sz="quarter" idx="11"/>
          </p:nvPr>
        </p:nvSpPr>
        <p:spPr/>
        <p:txBody>
          <a:bodyPr/>
          <a:lstStyle/>
          <a:p>
            <a:pPr>
              <a:defRPr/>
            </a:pPr>
            <a:r>
              <a:rPr lang="en-US"/>
              <a:t>Copyright © 2007 Addison-Wesley. All rights reserved.</a:t>
            </a:r>
          </a:p>
        </p:txBody>
      </p:sp>
      <p:sp>
        <p:nvSpPr>
          <p:cNvPr id="4" name="Slide Number Placeholder 3"/>
          <p:cNvSpPr>
            <a:spLocks noGrp="1"/>
          </p:cNvSpPr>
          <p:nvPr>
            <p:ph type="sldNum" sz="quarter" idx="12"/>
          </p:nvPr>
        </p:nvSpPr>
        <p:spPr/>
        <p:txBody>
          <a:bodyPr/>
          <a:lstStyle/>
          <a:p>
            <a:r>
              <a:rPr lang="en-US" altLang="en-US"/>
              <a:t>1-</a:t>
            </a:r>
            <a:fld id="{2EA27EAB-209A-4DA5-BBCB-59D183AB69BB}" type="slidenum">
              <a:rPr lang="en-US" altLang="en-US" smtClean="0"/>
              <a:pPr/>
              <a:t>‹#›</a:t>
            </a:fld>
            <a:endParaRPr lang="en-US" altLang="en-US"/>
          </a:p>
        </p:txBody>
      </p:sp>
    </p:spTree>
    <p:extLst>
      <p:ext uri="{BB962C8B-B14F-4D97-AF65-F5344CB8AC3E}">
        <p14:creationId xmlns:p14="http://schemas.microsoft.com/office/powerpoint/2010/main" val="1340910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en-US"/>
              <a:t>Click to edit Master title style</a:t>
            </a:r>
            <a:endParaRPr lang="en-US" dirty="0"/>
          </a:p>
        </p:txBody>
      </p:sp>
      <p:sp>
        <p:nvSpPr>
          <p:cNvPr id="3" name="Content Placeholder 2"/>
          <p:cNvSpPr>
            <a:spLocks noGrp="1"/>
          </p:cNvSpPr>
          <p:nvPr>
            <p:ph idx="1"/>
          </p:nvPr>
        </p:nvSpPr>
        <p:spPr>
          <a:xfrm>
            <a:off x="628650" y="685800"/>
            <a:ext cx="5033772"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9" name="Date Placeholder 8"/>
          <p:cNvSpPr>
            <a:spLocks noGrp="1"/>
          </p:cNvSpPr>
          <p:nvPr>
            <p:ph type="dt" sz="half" idx="10"/>
          </p:nvPr>
        </p:nvSpPr>
        <p:spPr/>
        <p:txBody>
          <a:bodyPr/>
          <a:lstStyle/>
          <a:p>
            <a:pPr>
              <a:defRPr/>
            </a:pPr>
            <a:r>
              <a:rPr lang="en-US"/>
              <a:t>4/12/2010</a:t>
            </a:r>
          </a:p>
        </p:txBody>
      </p:sp>
      <p:sp>
        <p:nvSpPr>
          <p:cNvPr id="10" name="Footer Placeholder 9"/>
          <p:cNvSpPr>
            <a:spLocks noGrp="1"/>
          </p:cNvSpPr>
          <p:nvPr>
            <p:ph type="ftr" sz="quarter" idx="11"/>
          </p:nvPr>
        </p:nvSpPr>
        <p:spPr/>
        <p:txBody>
          <a:bodyPr/>
          <a:lstStyle/>
          <a:p>
            <a:pPr>
              <a:defRPr/>
            </a:pPr>
            <a:r>
              <a:rPr lang="en-US"/>
              <a:t>Copyright © 2007 Addison-Wesley. All rights reserved.</a:t>
            </a:r>
          </a:p>
        </p:txBody>
      </p:sp>
      <p:sp>
        <p:nvSpPr>
          <p:cNvPr id="11" name="Slide Number Placeholder 10"/>
          <p:cNvSpPr>
            <a:spLocks noGrp="1"/>
          </p:cNvSpPr>
          <p:nvPr>
            <p:ph type="sldNum" sz="quarter" idx="12"/>
          </p:nvPr>
        </p:nvSpPr>
        <p:spPr/>
        <p:txBody>
          <a:bodyPr/>
          <a:lstStyle/>
          <a:p>
            <a:r>
              <a:rPr lang="en-US" altLang="en-US"/>
              <a:t>1-</a:t>
            </a:r>
            <a:fld id="{ECEF800E-02FF-42F9-9102-2C20F428A213}" type="slidenum">
              <a:rPr lang="en-US" altLang="en-US" smtClean="0"/>
              <a:pPr/>
              <a:t>‹#›</a:t>
            </a:fld>
            <a:endParaRPr lang="en-US" altLang="en-US"/>
          </a:p>
        </p:txBody>
      </p:sp>
    </p:spTree>
    <p:extLst>
      <p:ext uri="{BB962C8B-B14F-4D97-AF65-F5344CB8AC3E}">
        <p14:creationId xmlns:p14="http://schemas.microsoft.com/office/powerpoint/2010/main" val="33178610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6227805"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8" name="Date Placeholder 7"/>
          <p:cNvSpPr>
            <a:spLocks noGrp="1"/>
          </p:cNvSpPr>
          <p:nvPr>
            <p:ph type="dt" sz="half" idx="10"/>
          </p:nvPr>
        </p:nvSpPr>
        <p:spPr/>
        <p:txBody>
          <a:bodyPr/>
          <a:lstStyle/>
          <a:p>
            <a:pPr>
              <a:defRPr/>
            </a:pPr>
            <a:r>
              <a:rPr lang="en-US"/>
              <a:t>4/12/2010</a:t>
            </a:r>
          </a:p>
        </p:txBody>
      </p:sp>
      <p:sp>
        <p:nvSpPr>
          <p:cNvPr id="10" name="Slide Number Placeholder 9"/>
          <p:cNvSpPr>
            <a:spLocks noGrp="1"/>
          </p:cNvSpPr>
          <p:nvPr>
            <p:ph type="sldNum" sz="quarter" idx="12"/>
          </p:nvPr>
        </p:nvSpPr>
        <p:spPr/>
        <p:txBody>
          <a:bodyPr/>
          <a:lstStyle/>
          <a:p>
            <a:r>
              <a:rPr lang="en-US" altLang="en-US"/>
              <a:t>1-</a:t>
            </a:r>
            <a:fld id="{74D9F8D9-498A-4F45-A97A-8D0C93C691C7}" type="slidenum">
              <a:rPr lang="en-US" altLang="en-US" smtClean="0"/>
              <a:pPr/>
              <a:t>‹#›</a:t>
            </a:fld>
            <a:endParaRPr lang="en-US" altLang="en-US"/>
          </a:p>
        </p:txBody>
      </p:sp>
    </p:spTree>
    <p:extLst>
      <p:ext uri="{BB962C8B-B14F-4D97-AF65-F5344CB8AC3E}">
        <p14:creationId xmlns:p14="http://schemas.microsoft.com/office/powerpoint/2010/main" val="3761943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11"/>
          <p:cNvGrpSpPr/>
          <p:nvPr/>
        </p:nvGrpSpPr>
        <p:grpSpPr>
          <a:xfrm>
            <a:off x="8522664" y="6255258"/>
            <a:ext cx="393192" cy="393192"/>
            <a:chOff x="8532189" y="5068824"/>
            <a:chExt cx="393192" cy="393192"/>
          </a:xfrm>
        </p:grpSpPr>
        <p:sp>
          <p:nvSpPr>
            <p:cNvPr id="8" name="Oval 7"/>
            <p:cNvSpPr>
              <a:spLocks noChangeAspect="1"/>
            </p:cNvSpPr>
            <p:nvPr/>
          </p:nvSpPr>
          <p:spPr>
            <a:xfrm>
              <a:off x="8532189" y="5068824"/>
              <a:ext cx="393192" cy="393192"/>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2" name="Title Placeholder 1"/>
          <p:cNvSpPr>
            <a:spLocks noGrp="1"/>
          </p:cNvSpPr>
          <p:nvPr>
            <p:ph type="title"/>
          </p:nvPr>
        </p:nvSpPr>
        <p:spPr>
          <a:xfrm>
            <a:off x="685800" y="484632"/>
            <a:ext cx="7772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21408"/>
            <a:ext cx="7772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92368" y="6272785"/>
            <a:ext cx="2455164" cy="365125"/>
          </a:xfrm>
          <a:prstGeom prst="rect">
            <a:avLst/>
          </a:prstGeom>
        </p:spPr>
        <p:txBody>
          <a:bodyPr vert="horz" lIns="91440" tIns="45720" rIns="91440" bIns="45720" rtlCol="0" anchor="ctr"/>
          <a:lstStyle>
            <a:lvl1pPr algn="r">
              <a:defRPr sz="1000">
                <a:solidFill>
                  <a:schemeClr val="accent1">
                    <a:lumMod val="50000"/>
                  </a:schemeClr>
                </a:solidFill>
              </a:defRPr>
            </a:lvl1pPr>
          </a:lstStyle>
          <a:p>
            <a:pPr>
              <a:defRPr/>
            </a:pPr>
            <a:r>
              <a:rPr lang="en-US"/>
              <a:t>4/12/2010</a:t>
            </a:r>
            <a:endParaRPr lang="en-US" dirty="0"/>
          </a:p>
        </p:txBody>
      </p:sp>
      <p:sp>
        <p:nvSpPr>
          <p:cNvPr id="5" name="Footer Placeholder 4"/>
          <p:cNvSpPr>
            <a:spLocks noGrp="1"/>
          </p:cNvSpPr>
          <p:nvPr>
            <p:ph type="ftr" sz="quarter" idx="3"/>
          </p:nvPr>
        </p:nvSpPr>
        <p:spPr>
          <a:xfrm>
            <a:off x="685800" y="6272785"/>
            <a:ext cx="4745736" cy="365125"/>
          </a:xfrm>
          <a:prstGeom prst="rect">
            <a:avLst/>
          </a:prstGeom>
        </p:spPr>
        <p:txBody>
          <a:bodyPr vert="horz" lIns="91440" tIns="45720" rIns="91440" bIns="45720" rtlCol="0" anchor="ctr"/>
          <a:lstStyle>
            <a:lvl1pPr algn="l">
              <a:defRPr sz="1000">
                <a:solidFill>
                  <a:schemeClr val="accent1">
                    <a:lumMod val="50000"/>
                  </a:schemeClr>
                </a:solidFill>
              </a:defRPr>
            </a:lvl1pPr>
          </a:lstStyle>
          <a:p>
            <a:pPr>
              <a:defRPr/>
            </a:pPr>
            <a:r>
              <a:rPr lang="en-US"/>
              <a:t>Copyright © 2007 Addison-Wesley. All rights reserved.</a:t>
            </a:r>
          </a:p>
        </p:txBody>
      </p:sp>
      <p:sp>
        <p:nvSpPr>
          <p:cNvPr id="6" name="Slide Number Placeholder 5"/>
          <p:cNvSpPr>
            <a:spLocks noGrp="1"/>
          </p:cNvSpPr>
          <p:nvPr>
            <p:ph type="sldNum" sz="quarter" idx="4"/>
          </p:nvPr>
        </p:nvSpPr>
        <p:spPr>
          <a:xfrm>
            <a:off x="8483346" y="6272785"/>
            <a:ext cx="480060" cy="365125"/>
          </a:xfrm>
          <a:prstGeom prst="rect">
            <a:avLst/>
          </a:prstGeom>
        </p:spPr>
        <p:txBody>
          <a:bodyPr vert="horz" lIns="91440" tIns="45720" rIns="91440" bIns="45720" rtlCol="0" anchor="ctr"/>
          <a:lstStyle>
            <a:lvl1pPr algn="ctr">
              <a:defRPr sz="1100" b="1" spc="-70" baseline="0">
                <a:solidFill>
                  <a:srgbClr val="FFFFFF"/>
                </a:solidFill>
                <a:latin typeface="+mn-lt"/>
              </a:defRPr>
            </a:lvl1pPr>
          </a:lstStyle>
          <a:p>
            <a:r>
              <a:rPr lang="en-US" altLang="en-US"/>
              <a:t>1-</a:t>
            </a:r>
            <a:fld id="{FA5B627D-B881-4C8F-BD23-00AEA8D9B443}" type="slidenum">
              <a:rPr lang="en-US" altLang="en-US" smtClean="0"/>
              <a:pPr/>
              <a:t>‹#›</a:t>
            </a:fld>
            <a:endParaRPr lang="en-US" altLang="en-US"/>
          </a:p>
        </p:txBody>
      </p:sp>
    </p:spTree>
    <p:extLst>
      <p:ext uri="{BB962C8B-B14F-4D97-AF65-F5344CB8AC3E}">
        <p14:creationId xmlns:p14="http://schemas.microsoft.com/office/powerpoint/2010/main" val="351563395"/>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hf hdr="0" ftr="0" dt="0"/>
  <p:txStyles>
    <p:titleStyle>
      <a:lvl1pPr algn="l" defTabSz="914400" rtl="0" eaLnBrk="1" latinLnBrk="0" hangingPunct="1">
        <a:lnSpc>
          <a:spcPct val="90000"/>
        </a:lnSpc>
        <a:spcBef>
          <a:spcPct val="0"/>
        </a:spcBef>
        <a:buNone/>
        <a:defRPr sz="4200" b="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
          <p:cNvSpPr>
            <a:spLocks noGrp="1" noChangeArrowheads="1"/>
          </p:cNvSpPr>
          <p:nvPr>
            <p:ph type="title"/>
          </p:nvPr>
        </p:nvSpPr>
        <p:spPr>
          <a:xfrm>
            <a:off x="1625346" y="1280160"/>
            <a:ext cx="6960870" cy="3520440"/>
          </a:xfrm>
        </p:spPr>
        <p:txBody>
          <a:bodyPr/>
          <a:lstStyle/>
          <a:p>
            <a:pPr algn="ctr" eaLnBrk="1" hangingPunct="1"/>
            <a:r>
              <a:rPr lang="en-US" altLang="en-US" dirty="0"/>
              <a:t>PRINCIPLES OF PROGRAMMING</a:t>
            </a:r>
          </a:p>
        </p:txBody>
      </p:sp>
      <p:sp>
        <p:nvSpPr>
          <p:cNvPr id="4099" name="Rectangle 5"/>
          <p:cNvSpPr>
            <a:spLocks noGrp="1" noChangeArrowheads="1"/>
          </p:cNvSpPr>
          <p:nvPr>
            <p:ph type="body" idx="1"/>
          </p:nvPr>
        </p:nvSpPr>
        <p:spPr/>
        <p:txBody>
          <a:bodyPr>
            <a:normAutofit lnSpcReduction="10000"/>
          </a:bodyPr>
          <a:lstStyle/>
          <a:p>
            <a:pPr algn="ctr" eaLnBrk="1" fontAlgn="auto" hangingPunct="1">
              <a:spcBef>
                <a:spcPts val="580"/>
              </a:spcBef>
              <a:spcAft>
                <a:spcPts val="0"/>
              </a:spcAft>
              <a:buFont typeface="Wingdings 2"/>
              <a:buNone/>
              <a:defRPr/>
            </a:pPr>
            <a:r>
              <a:rPr lang="en-US" sz="3600" dirty="0"/>
              <a:t>Features of Programming Languages</a:t>
            </a:r>
          </a:p>
        </p:txBody>
      </p:sp>
      <p:sp>
        <p:nvSpPr>
          <p:cNvPr id="4" name="Slide Number Placeholder 3"/>
          <p:cNvSpPr>
            <a:spLocks noGrp="1"/>
          </p:cNvSpPr>
          <p:nvPr>
            <p:ph type="sldNum" sz="quarter" idx="12"/>
          </p:nvPr>
        </p:nvSpPr>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en-US" sz="1400">
                <a:solidFill>
                  <a:srgbClr val="FFFFFF"/>
                </a:solidFill>
                <a:latin typeface="Franklin Gothic Book" panose="020B0503020102020204" pitchFamily="34" charset="0"/>
              </a:rPr>
              <a:t>1-</a:t>
            </a:r>
            <a:fld id="{BE126BDA-9676-459F-8F7F-C6BFCAC7B75A}" type="slidenum">
              <a:rPr lang="en-US" altLang="en-US" sz="1400">
                <a:solidFill>
                  <a:srgbClr val="FFFFFF"/>
                </a:solidFill>
                <a:latin typeface="Franklin Gothic Book" panose="020B0503020102020204" pitchFamily="34" charset="0"/>
              </a:rPr>
              <a:pPr/>
              <a:t>1</a:t>
            </a:fld>
            <a:endParaRPr lang="en-US" altLang="en-US" sz="1400">
              <a:solidFill>
                <a:srgbClr val="FFFFFF"/>
              </a:solidFill>
              <a:latin typeface="Franklin Gothic Book" panose="020B05030201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Primitive Data Types </a:t>
            </a:r>
          </a:p>
        </p:txBody>
      </p:sp>
      <p:sp>
        <p:nvSpPr>
          <p:cNvPr id="3" name="Content Placeholder 2"/>
          <p:cNvSpPr>
            <a:spLocks noGrp="1"/>
          </p:cNvSpPr>
          <p:nvPr>
            <p:ph idx="1"/>
          </p:nvPr>
        </p:nvSpPr>
        <p:spPr/>
        <p:txBody>
          <a:bodyPr/>
          <a:lstStyle/>
          <a:p>
            <a:pPr algn="just"/>
            <a:r>
              <a:rPr lang="en-US" sz="2800" dirty="0">
                <a:solidFill>
                  <a:srgbClr val="FF0000"/>
                </a:solidFill>
                <a:latin typeface="Arial Rounded MT Bold" panose="020F0704030504030204" pitchFamily="34" charset="0"/>
              </a:rPr>
              <a:t>Character</a:t>
            </a:r>
            <a:r>
              <a:rPr lang="en-US" sz="2800" dirty="0">
                <a:latin typeface="Arial Rounded MT Bold" panose="020F0704030504030204" pitchFamily="34" charset="0"/>
              </a:rPr>
              <a:t>: Character data type is used for storing characters. </a:t>
            </a:r>
          </a:p>
          <a:p>
            <a:pPr algn="just"/>
            <a:r>
              <a:rPr lang="en-US" sz="2800" dirty="0">
                <a:latin typeface="Arial Rounded MT Bold" panose="020F0704030504030204" pitchFamily="34" charset="0"/>
              </a:rPr>
              <a:t>Keyword used for character data type is </a:t>
            </a:r>
            <a:r>
              <a:rPr lang="en-US" sz="2800" dirty="0">
                <a:solidFill>
                  <a:srgbClr val="FF0000"/>
                </a:solidFill>
                <a:latin typeface="Arial Rounded MT Bold" panose="020F0704030504030204" pitchFamily="34" charset="0"/>
              </a:rPr>
              <a:t>char.</a:t>
            </a:r>
          </a:p>
          <a:p>
            <a:pPr algn="just"/>
            <a:r>
              <a:rPr lang="en-US" sz="2800" dirty="0">
                <a:latin typeface="Arial Rounded MT Bold" panose="020F0704030504030204" pitchFamily="34" charset="0"/>
              </a:rPr>
              <a:t>Examples:    a    </a:t>
            </a:r>
            <a:r>
              <a:rPr lang="en-US" sz="2800" dirty="0" err="1">
                <a:latin typeface="Arial Rounded MT Bold" panose="020F0704030504030204" pitchFamily="34" charset="0"/>
              </a:rPr>
              <a:t>A</a:t>
            </a:r>
            <a:r>
              <a:rPr lang="en-US" sz="2800" dirty="0">
                <a:latin typeface="Arial Rounded MT Bold" panose="020F0704030504030204" pitchFamily="34" charset="0"/>
              </a:rPr>
              <a:t>   @    $ </a:t>
            </a:r>
          </a:p>
          <a:p>
            <a:pPr algn="just"/>
            <a:r>
              <a:rPr lang="en-US" sz="2800" dirty="0">
                <a:solidFill>
                  <a:srgbClr val="FF0000"/>
                </a:solidFill>
                <a:latin typeface="Arial Rounded MT Bold" panose="020F0704030504030204" pitchFamily="34" charset="0"/>
              </a:rPr>
              <a:t> </a:t>
            </a:r>
            <a:r>
              <a:rPr lang="en-US" sz="2800" dirty="0">
                <a:latin typeface="Arial Rounded MT Bold" panose="020F0704030504030204" pitchFamily="34" charset="0"/>
              </a:rPr>
              <a:t>Characters typically requires 1 byte of memory space and ranges from -128 to 127 or 0 to 255.</a:t>
            </a:r>
          </a:p>
        </p:txBody>
      </p:sp>
      <p:sp>
        <p:nvSpPr>
          <p:cNvPr id="4" name="Slide Number Placeholder 3"/>
          <p:cNvSpPr>
            <a:spLocks noGrp="1"/>
          </p:cNvSpPr>
          <p:nvPr>
            <p:ph type="sldNum" sz="quarter" idx="12"/>
          </p:nvPr>
        </p:nvSpPr>
        <p:spPr/>
        <p:txBody>
          <a:bodyPr/>
          <a:lstStyle/>
          <a:p>
            <a:r>
              <a:rPr lang="en-US" altLang="en-US"/>
              <a:t>1-</a:t>
            </a:r>
            <a:fld id="{FE8A1F9B-7E2C-4045-B58A-CF48055E782B}" type="slidenum">
              <a:rPr lang="en-US" altLang="en-US" smtClean="0"/>
              <a:pPr/>
              <a:t>10</a:t>
            </a:fld>
            <a:endParaRPr lang="en-US" altLang="en-US"/>
          </a:p>
        </p:txBody>
      </p:sp>
    </p:spTree>
    <p:extLst>
      <p:ext uri="{BB962C8B-B14F-4D97-AF65-F5344CB8AC3E}">
        <p14:creationId xmlns:p14="http://schemas.microsoft.com/office/powerpoint/2010/main" val="14214525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Primitive Data Types </a:t>
            </a:r>
          </a:p>
        </p:txBody>
      </p:sp>
      <p:sp>
        <p:nvSpPr>
          <p:cNvPr id="3" name="Content Placeholder 2"/>
          <p:cNvSpPr>
            <a:spLocks noGrp="1"/>
          </p:cNvSpPr>
          <p:nvPr>
            <p:ph idx="1"/>
          </p:nvPr>
        </p:nvSpPr>
        <p:spPr/>
        <p:txBody>
          <a:bodyPr/>
          <a:lstStyle/>
          <a:p>
            <a:pPr algn="just"/>
            <a:r>
              <a:rPr lang="en-US" sz="3200" dirty="0">
                <a:solidFill>
                  <a:srgbClr val="FF0000"/>
                </a:solidFill>
                <a:latin typeface="Arial Rounded MT Bold" panose="020F0704030504030204" pitchFamily="34" charset="0"/>
              </a:rPr>
              <a:t>Boolean: </a:t>
            </a:r>
            <a:r>
              <a:rPr lang="en-US" sz="3200" dirty="0">
                <a:latin typeface="Arial Rounded MT Bold" panose="020F0704030504030204" pitchFamily="34" charset="0"/>
              </a:rPr>
              <a:t>Boolean data type is used for storing </a:t>
            </a:r>
            <a:r>
              <a:rPr lang="en-US" sz="3200" dirty="0" err="1">
                <a:latin typeface="Arial Rounded MT Bold" panose="020F0704030504030204" pitchFamily="34" charset="0"/>
              </a:rPr>
              <a:t>boolean</a:t>
            </a:r>
            <a:r>
              <a:rPr lang="en-US" sz="3200" dirty="0">
                <a:latin typeface="Arial Rounded MT Bold" panose="020F0704030504030204" pitchFamily="34" charset="0"/>
              </a:rPr>
              <a:t> or logical values.</a:t>
            </a:r>
          </a:p>
          <a:p>
            <a:pPr algn="just"/>
            <a:r>
              <a:rPr lang="en-US" sz="3200" dirty="0">
                <a:latin typeface="Arial Rounded MT Bold" panose="020F0704030504030204" pitchFamily="34" charset="0"/>
              </a:rPr>
              <a:t> A </a:t>
            </a:r>
            <a:r>
              <a:rPr lang="en-US" sz="3200" dirty="0" err="1">
                <a:latin typeface="Arial Rounded MT Bold" panose="020F0704030504030204" pitchFamily="34" charset="0"/>
              </a:rPr>
              <a:t>boolean</a:t>
            </a:r>
            <a:r>
              <a:rPr lang="en-US" sz="3200" dirty="0">
                <a:latin typeface="Arial Rounded MT Bold" panose="020F0704030504030204" pitchFamily="34" charset="0"/>
              </a:rPr>
              <a:t> variable can store either true or false. </a:t>
            </a:r>
          </a:p>
          <a:p>
            <a:pPr algn="just"/>
            <a:r>
              <a:rPr lang="en-US" sz="3200" dirty="0">
                <a:latin typeface="Arial Rounded MT Bold" panose="020F0704030504030204" pitchFamily="34" charset="0"/>
              </a:rPr>
              <a:t>Keyword used for </a:t>
            </a:r>
            <a:r>
              <a:rPr lang="en-US" sz="3200" dirty="0" err="1">
                <a:latin typeface="Arial Rounded MT Bold" panose="020F0704030504030204" pitchFamily="34" charset="0"/>
              </a:rPr>
              <a:t>boolean</a:t>
            </a:r>
            <a:r>
              <a:rPr lang="en-US" sz="3200" dirty="0">
                <a:latin typeface="Arial Rounded MT Bold" panose="020F0704030504030204" pitchFamily="34" charset="0"/>
              </a:rPr>
              <a:t> data type is </a:t>
            </a:r>
            <a:r>
              <a:rPr lang="en-US" sz="3200" dirty="0">
                <a:solidFill>
                  <a:srgbClr val="FF0000"/>
                </a:solidFill>
                <a:latin typeface="Arial Rounded MT Bold" panose="020F0704030504030204" pitchFamily="34" charset="0"/>
              </a:rPr>
              <a:t>bool</a:t>
            </a:r>
            <a:r>
              <a:rPr lang="en-US" sz="3200" dirty="0">
                <a:latin typeface="Arial Rounded MT Bold" panose="020F0704030504030204" pitchFamily="34" charset="0"/>
              </a:rPr>
              <a:t>. </a:t>
            </a:r>
          </a:p>
          <a:p>
            <a:endParaRPr lang="en-US" dirty="0"/>
          </a:p>
        </p:txBody>
      </p:sp>
      <p:sp>
        <p:nvSpPr>
          <p:cNvPr id="4" name="Slide Number Placeholder 3"/>
          <p:cNvSpPr>
            <a:spLocks noGrp="1"/>
          </p:cNvSpPr>
          <p:nvPr>
            <p:ph type="sldNum" sz="quarter" idx="12"/>
          </p:nvPr>
        </p:nvSpPr>
        <p:spPr/>
        <p:txBody>
          <a:bodyPr/>
          <a:lstStyle/>
          <a:p>
            <a:r>
              <a:rPr lang="en-US" altLang="en-US"/>
              <a:t>1-</a:t>
            </a:r>
            <a:fld id="{FE8A1F9B-7E2C-4045-B58A-CF48055E782B}" type="slidenum">
              <a:rPr lang="en-US" altLang="en-US" smtClean="0"/>
              <a:pPr/>
              <a:t>11</a:t>
            </a:fld>
            <a:endParaRPr lang="en-US" altLang="en-US"/>
          </a:p>
        </p:txBody>
      </p:sp>
    </p:spTree>
    <p:extLst>
      <p:ext uri="{BB962C8B-B14F-4D97-AF65-F5344CB8AC3E}">
        <p14:creationId xmlns:p14="http://schemas.microsoft.com/office/powerpoint/2010/main" val="3313868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Primitive Data Types </a:t>
            </a:r>
          </a:p>
        </p:txBody>
      </p:sp>
      <p:sp>
        <p:nvSpPr>
          <p:cNvPr id="3" name="Content Placeholder 2"/>
          <p:cNvSpPr>
            <a:spLocks noGrp="1"/>
          </p:cNvSpPr>
          <p:nvPr>
            <p:ph idx="1"/>
          </p:nvPr>
        </p:nvSpPr>
        <p:spPr/>
        <p:txBody>
          <a:bodyPr/>
          <a:lstStyle/>
          <a:p>
            <a:pPr algn="just"/>
            <a:r>
              <a:rPr lang="en-US" dirty="0"/>
              <a:t> </a:t>
            </a:r>
            <a:r>
              <a:rPr lang="en-US" sz="3200" dirty="0">
                <a:solidFill>
                  <a:srgbClr val="FF0000"/>
                </a:solidFill>
                <a:latin typeface="Arial Rounded MT Bold" panose="020F0704030504030204" pitchFamily="34" charset="0"/>
              </a:rPr>
              <a:t>Floating Point</a:t>
            </a:r>
            <a:r>
              <a:rPr lang="en-US" sz="3200" dirty="0">
                <a:latin typeface="Arial Rounded MT Bold" panose="020F0704030504030204" pitchFamily="34" charset="0"/>
              </a:rPr>
              <a:t>: Floating Point data type is used for storing single precision floating point values or decimal values. </a:t>
            </a:r>
          </a:p>
          <a:p>
            <a:pPr algn="just"/>
            <a:r>
              <a:rPr lang="en-US" sz="3200" dirty="0">
                <a:latin typeface="Arial Rounded MT Bold" panose="020F0704030504030204" pitchFamily="34" charset="0"/>
              </a:rPr>
              <a:t>Keyword used for floating point data type is </a:t>
            </a:r>
            <a:r>
              <a:rPr lang="en-US" sz="3200" dirty="0">
                <a:solidFill>
                  <a:srgbClr val="FF0000"/>
                </a:solidFill>
                <a:latin typeface="Arial Rounded MT Bold" panose="020F0704030504030204" pitchFamily="34" charset="0"/>
              </a:rPr>
              <a:t>float</a:t>
            </a:r>
            <a:r>
              <a:rPr lang="en-US" sz="3200" dirty="0">
                <a:latin typeface="Arial Rounded MT Bold" panose="020F0704030504030204" pitchFamily="34" charset="0"/>
              </a:rPr>
              <a:t>. </a:t>
            </a:r>
          </a:p>
          <a:p>
            <a:pPr algn="just"/>
            <a:r>
              <a:rPr lang="en-US" sz="3200" dirty="0">
                <a:latin typeface="Arial Rounded MT Bold" panose="020F0704030504030204" pitchFamily="34" charset="0"/>
              </a:rPr>
              <a:t>Float variables typically requires 4 byte of memory space.</a:t>
            </a:r>
          </a:p>
        </p:txBody>
      </p:sp>
      <p:sp>
        <p:nvSpPr>
          <p:cNvPr id="4" name="Slide Number Placeholder 3"/>
          <p:cNvSpPr>
            <a:spLocks noGrp="1"/>
          </p:cNvSpPr>
          <p:nvPr>
            <p:ph type="sldNum" sz="quarter" idx="12"/>
          </p:nvPr>
        </p:nvSpPr>
        <p:spPr/>
        <p:txBody>
          <a:bodyPr/>
          <a:lstStyle/>
          <a:p>
            <a:r>
              <a:rPr lang="en-US" altLang="en-US"/>
              <a:t>1-</a:t>
            </a:r>
            <a:fld id="{FE8A1F9B-7E2C-4045-B58A-CF48055E782B}" type="slidenum">
              <a:rPr lang="en-US" altLang="en-US" smtClean="0"/>
              <a:pPr/>
              <a:t>12</a:t>
            </a:fld>
            <a:endParaRPr lang="en-US" altLang="en-US"/>
          </a:p>
        </p:txBody>
      </p:sp>
    </p:spTree>
    <p:extLst>
      <p:ext uri="{BB962C8B-B14F-4D97-AF65-F5344CB8AC3E}">
        <p14:creationId xmlns:p14="http://schemas.microsoft.com/office/powerpoint/2010/main" val="16356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Primitive Data Types </a:t>
            </a:r>
          </a:p>
        </p:txBody>
      </p:sp>
      <p:sp>
        <p:nvSpPr>
          <p:cNvPr id="3" name="Content Placeholder 2"/>
          <p:cNvSpPr>
            <a:spLocks noGrp="1"/>
          </p:cNvSpPr>
          <p:nvPr>
            <p:ph idx="1"/>
          </p:nvPr>
        </p:nvSpPr>
        <p:spPr/>
        <p:txBody>
          <a:bodyPr/>
          <a:lstStyle/>
          <a:p>
            <a:pPr algn="just"/>
            <a:r>
              <a:rPr lang="en-US" sz="3200" dirty="0">
                <a:solidFill>
                  <a:srgbClr val="FF0000"/>
                </a:solidFill>
                <a:latin typeface="Arial Rounded MT Bold" panose="020F0704030504030204" pitchFamily="34" charset="0"/>
              </a:rPr>
              <a:t>Double Floating Point</a:t>
            </a:r>
            <a:r>
              <a:rPr lang="en-US" sz="3200" dirty="0">
                <a:latin typeface="Arial Rounded MT Bold" panose="020F0704030504030204" pitchFamily="34" charset="0"/>
              </a:rPr>
              <a:t>: Double Floating Point data type is used for storing double precision floating point values or decimal values. </a:t>
            </a:r>
          </a:p>
          <a:p>
            <a:pPr algn="just"/>
            <a:r>
              <a:rPr lang="en-US" sz="3200" dirty="0">
                <a:latin typeface="Arial Rounded MT Bold" panose="020F0704030504030204" pitchFamily="34" charset="0"/>
              </a:rPr>
              <a:t>Keyword used for double floating point data type is </a:t>
            </a:r>
            <a:r>
              <a:rPr lang="en-US" sz="3200" dirty="0">
                <a:solidFill>
                  <a:srgbClr val="FF0000"/>
                </a:solidFill>
                <a:latin typeface="Arial Rounded MT Bold" panose="020F0704030504030204" pitchFamily="34" charset="0"/>
              </a:rPr>
              <a:t>double</a:t>
            </a:r>
            <a:r>
              <a:rPr lang="en-US" sz="3200" dirty="0">
                <a:latin typeface="Arial Rounded MT Bold" panose="020F0704030504030204" pitchFamily="34" charset="0"/>
              </a:rPr>
              <a:t>. </a:t>
            </a:r>
          </a:p>
          <a:p>
            <a:pPr algn="just"/>
            <a:r>
              <a:rPr lang="en-US" sz="3200" dirty="0">
                <a:latin typeface="Arial Rounded MT Bold" panose="020F0704030504030204" pitchFamily="34" charset="0"/>
              </a:rPr>
              <a:t>Double variables typically requires 8 byte of memory space. </a:t>
            </a:r>
          </a:p>
          <a:p>
            <a:endParaRPr lang="en-US" dirty="0"/>
          </a:p>
        </p:txBody>
      </p:sp>
      <p:sp>
        <p:nvSpPr>
          <p:cNvPr id="4" name="Slide Number Placeholder 3"/>
          <p:cNvSpPr>
            <a:spLocks noGrp="1"/>
          </p:cNvSpPr>
          <p:nvPr>
            <p:ph type="sldNum" sz="quarter" idx="12"/>
          </p:nvPr>
        </p:nvSpPr>
        <p:spPr/>
        <p:txBody>
          <a:bodyPr/>
          <a:lstStyle/>
          <a:p>
            <a:r>
              <a:rPr lang="en-US" altLang="en-US"/>
              <a:t>1-</a:t>
            </a:r>
            <a:fld id="{FE8A1F9B-7E2C-4045-B58A-CF48055E782B}" type="slidenum">
              <a:rPr lang="en-US" altLang="en-US" smtClean="0"/>
              <a:pPr/>
              <a:t>13</a:t>
            </a:fld>
            <a:endParaRPr lang="en-US" altLang="en-US"/>
          </a:p>
        </p:txBody>
      </p:sp>
    </p:spTree>
    <p:extLst>
      <p:ext uri="{BB962C8B-B14F-4D97-AF65-F5344CB8AC3E}">
        <p14:creationId xmlns:p14="http://schemas.microsoft.com/office/powerpoint/2010/main" val="1357467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Primitive Data Types </a:t>
            </a:r>
          </a:p>
        </p:txBody>
      </p:sp>
      <p:sp>
        <p:nvSpPr>
          <p:cNvPr id="3" name="Content Placeholder 2"/>
          <p:cNvSpPr>
            <a:spLocks noGrp="1"/>
          </p:cNvSpPr>
          <p:nvPr>
            <p:ph idx="1"/>
          </p:nvPr>
        </p:nvSpPr>
        <p:spPr/>
        <p:txBody>
          <a:bodyPr/>
          <a:lstStyle/>
          <a:p>
            <a:r>
              <a:rPr lang="en-US" sz="3200" dirty="0">
                <a:solidFill>
                  <a:srgbClr val="FF0000"/>
                </a:solidFill>
                <a:latin typeface="Arial Rounded MT Bold" panose="020F0704030504030204" pitchFamily="34" charset="0"/>
              </a:rPr>
              <a:t>String </a:t>
            </a:r>
            <a:r>
              <a:rPr lang="en-US" sz="3200" dirty="0">
                <a:latin typeface="Arial Rounded MT Bold" panose="020F0704030504030204" pitchFamily="34" charset="0"/>
              </a:rPr>
              <a:t>is a sequence of character.</a:t>
            </a:r>
          </a:p>
          <a:p>
            <a:r>
              <a:rPr lang="en-US" sz="3200" dirty="0">
                <a:latin typeface="Arial Rounded MT Bold" panose="020F0704030504030204" pitchFamily="34" charset="0"/>
              </a:rPr>
              <a:t> Example: </a:t>
            </a:r>
          </a:p>
          <a:p>
            <a:pPr marL="0" indent="0">
              <a:buNone/>
            </a:pPr>
            <a:r>
              <a:rPr lang="en-US" sz="3200" dirty="0">
                <a:latin typeface="Arial Rounded MT Bold" panose="020F0704030504030204" pitchFamily="34" charset="0"/>
              </a:rPr>
              <a:t>	– Kuala Lumpur </a:t>
            </a:r>
          </a:p>
          <a:p>
            <a:pPr marL="0" indent="0">
              <a:buNone/>
            </a:pPr>
            <a:r>
              <a:rPr lang="en-US" sz="3200" dirty="0">
                <a:latin typeface="Arial Rounded MT Bold" panose="020F0704030504030204" pitchFamily="34" charset="0"/>
              </a:rPr>
              <a:t>	– John White </a:t>
            </a:r>
          </a:p>
          <a:p>
            <a:pPr marL="0" indent="0">
              <a:buNone/>
            </a:pPr>
            <a:r>
              <a:rPr lang="en-US" sz="3200" dirty="0">
                <a:latin typeface="Arial Rounded MT Bold" panose="020F0704030504030204" pitchFamily="34" charset="0"/>
              </a:rPr>
              <a:t>	– Computer</a:t>
            </a:r>
          </a:p>
        </p:txBody>
      </p:sp>
      <p:sp>
        <p:nvSpPr>
          <p:cNvPr id="4" name="Slide Number Placeholder 3"/>
          <p:cNvSpPr>
            <a:spLocks noGrp="1"/>
          </p:cNvSpPr>
          <p:nvPr>
            <p:ph type="sldNum" sz="quarter" idx="12"/>
          </p:nvPr>
        </p:nvSpPr>
        <p:spPr/>
        <p:txBody>
          <a:bodyPr/>
          <a:lstStyle/>
          <a:p>
            <a:r>
              <a:rPr lang="en-US" altLang="en-US"/>
              <a:t>1-</a:t>
            </a:r>
            <a:fld id="{FE8A1F9B-7E2C-4045-B58A-CF48055E782B}" type="slidenum">
              <a:rPr lang="en-US" altLang="en-US" smtClean="0"/>
              <a:pPr/>
              <a:t>14</a:t>
            </a:fld>
            <a:endParaRPr lang="en-US" altLang="en-US"/>
          </a:p>
        </p:txBody>
      </p:sp>
    </p:spTree>
    <p:extLst>
      <p:ext uri="{BB962C8B-B14F-4D97-AF65-F5344CB8AC3E}">
        <p14:creationId xmlns:p14="http://schemas.microsoft.com/office/powerpoint/2010/main" val="3853496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Variables</a:t>
            </a:r>
            <a:endParaRPr lang="en-US" dirty="0"/>
          </a:p>
        </p:txBody>
      </p:sp>
      <p:sp>
        <p:nvSpPr>
          <p:cNvPr id="3" name="Content Placeholder 2"/>
          <p:cNvSpPr>
            <a:spLocks noGrp="1"/>
          </p:cNvSpPr>
          <p:nvPr>
            <p:ph idx="1"/>
          </p:nvPr>
        </p:nvSpPr>
        <p:spPr/>
        <p:txBody>
          <a:bodyPr/>
          <a:lstStyle/>
          <a:p>
            <a:pPr algn="just"/>
            <a:r>
              <a:rPr lang="en-US" sz="3200" dirty="0">
                <a:latin typeface="Arial Rounded MT Bold" panose="020F0704030504030204" pitchFamily="34" charset="0"/>
              </a:rPr>
              <a:t>A symbol or name that stands for a value. </a:t>
            </a:r>
          </a:p>
          <a:p>
            <a:pPr algn="just"/>
            <a:r>
              <a:rPr lang="en-US" sz="3200" dirty="0">
                <a:latin typeface="Arial Rounded MT Bold" panose="020F0704030504030204" pitchFamily="34" charset="0"/>
              </a:rPr>
              <a:t> A variable is a value that can change. </a:t>
            </a:r>
          </a:p>
          <a:p>
            <a:pPr algn="just"/>
            <a:r>
              <a:rPr lang="en-US" sz="3200" dirty="0">
                <a:latin typeface="Arial Rounded MT Bold" panose="020F0704030504030204" pitchFamily="34" charset="0"/>
              </a:rPr>
              <a:t> Variables provide temporary storage for information that will be needed during the lifespan of the computer program (or application). </a:t>
            </a:r>
          </a:p>
        </p:txBody>
      </p:sp>
      <p:sp>
        <p:nvSpPr>
          <p:cNvPr id="4" name="Slide Number Placeholder 3"/>
          <p:cNvSpPr>
            <a:spLocks noGrp="1"/>
          </p:cNvSpPr>
          <p:nvPr>
            <p:ph type="sldNum" sz="quarter" idx="12"/>
          </p:nvPr>
        </p:nvSpPr>
        <p:spPr/>
        <p:txBody>
          <a:bodyPr/>
          <a:lstStyle/>
          <a:p>
            <a:r>
              <a:rPr lang="en-US" altLang="en-US"/>
              <a:t>1-</a:t>
            </a:r>
            <a:fld id="{FE8A1F9B-7E2C-4045-B58A-CF48055E782B}" type="slidenum">
              <a:rPr lang="en-US" altLang="en-US" smtClean="0"/>
              <a:pPr/>
              <a:t>15</a:t>
            </a:fld>
            <a:endParaRPr lang="en-US" altLang="en-US"/>
          </a:p>
        </p:txBody>
      </p:sp>
    </p:spTree>
    <p:extLst>
      <p:ext uri="{BB962C8B-B14F-4D97-AF65-F5344CB8AC3E}">
        <p14:creationId xmlns:p14="http://schemas.microsoft.com/office/powerpoint/2010/main" val="4044644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en-US" dirty="0"/>
              <a:t>Variables</a:t>
            </a:r>
          </a:p>
        </p:txBody>
      </p:sp>
      <p:sp>
        <p:nvSpPr>
          <p:cNvPr id="14340" name="Rectangle 3"/>
          <p:cNvSpPr>
            <a:spLocks noGrp="1" noChangeArrowheads="1"/>
          </p:cNvSpPr>
          <p:nvPr>
            <p:ph idx="1"/>
          </p:nvPr>
        </p:nvSpPr>
        <p:spPr/>
        <p:txBody>
          <a:bodyPr/>
          <a:lstStyle/>
          <a:p>
            <a:pPr algn="just" eaLnBrk="1" hangingPunct="1"/>
            <a:r>
              <a:rPr lang="en-US" b="1" dirty="0">
                <a:latin typeface="Arial Rounded MT Bold" panose="020F0704030504030204" pitchFamily="34" charset="0"/>
              </a:rPr>
              <a:t>Variables</a:t>
            </a:r>
            <a:r>
              <a:rPr lang="en-US" dirty="0">
                <a:latin typeface="Arial Rounded MT Bold" panose="020F0704030504030204" pitchFamily="34" charset="0"/>
              </a:rPr>
              <a:t> are used to store information to be referenced and manipulated in a computer program.</a:t>
            </a:r>
          </a:p>
          <a:p>
            <a:pPr algn="just" eaLnBrk="1" hangingPunct="1"/>
            <a:r>
              <a:rPr lang="en-US" dirty="0">
                <a:latin typeface="Arial Rounded MT Bold" panose="020F0704030504030204" pitchFamily="34" charset="0"/>
              </a:rPr>
              <a:t> They also provide a way of labeling data with a descriptive name, so our programs can be understood more clearly by the reader and ourselves.</a:t>
            </a:r>
          </a:p>
          <a:p>
            <a:pPr algn="just" eaLnBrk="1" hangingPunct="1"/>
            <a:r>
              <a:rPr lang="en-US" dirty="0">
                <a:latin typeface="Arial Rounded MT Bold" panose="020F0704030504030204" pitchFamily="34" charset="0"/>
              </a:rPr>
              <a:t> It is helpful to think of variables as containers that hold information.</a:t>
            </a:r>
          </a:p>
          <a:p>
            <a:pPr marL="0" indent="0" algn="just" eaLnBrk="1" hangingPunct="1">
              <a:buNone/>
            </a:pPr>
            <a:endParaRPr lang="en-US" altLang="en-US" dirty="0">
              <a:latin typeface="Arial Rounded MT Bold" panose="020F0704030504030204" pitchFamily="34" charset="0"/>
            </a:endParaRPr>
          </a:p>
        </p:txBody>
      </p:sp>
      <p:sp>
        <p:nvSpPr>
          <p:cNvPr id="11267" name="Slide Number Placeholder 4"/>
          <p:cNvSpPr>
            <a:spLocks noGrp="1"/>
          </p:cNvSpPr>
          <p:nvPr>
            <p:ph type="sldNum" sz="quarter" idx="12"/>
          </p:nvPr>
        </p:nvSpPr>
        <p:spPr>
          <a:noFill/>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en-US" sz="1400">
                <a:solidFill>
                  <a:srgbClr val="FFFFFF"/>
                </a:solidFill>
                <a:latin typeface="Franklin Gothic Book" panose="020B0503020102020204" pitchFamily="34" charset="0"/>
              </a:rPr>
              <a:t>1-</a:t>
            </a:r>
            <a:fld id="{BB413247-883B-4178-AFEA-49D0EF1CF1E2}" type="slidenum">
              <a:rPr lang="en-US" altLang="en-US" sz="1400">
                <a:solidFill>
                  <a:srgbClr val="FFFFFF"/>
                </a:solidFill>
                <a:latin typeface="Franklin Gothic Book" panose="020B0503020102020204" pitchFamily="34" charset="0"/>
              </a:rPr>
              <a:pPr/>
              <a:t>16</a:t>
            </a:fld>
            <a:endParaRPr lang="en-US" altLang="en-US" sz="1400">
              <a:solidFill>
                <a:srgbClr val="FFFFFF"/>
              </a:solidFill>
              <a:latin typeface="Franklin Gothic Book" panose="020B05030201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a:t>
            </a:r>
          </a:p>
        </p:txBody>
      </p:sp>
      <p:sp>
        <p:nvSpPr>
          <p:cNvPr id="3" name="Content Placeholder 2"/>
          <p:cNvSpPr>
            <a:spLocks noGrp="1"/>
          </p:cNvSpPr>
          <p:nvPr>
            <p:ph idx="1"/>
          </p:nvPr>
        </p:nvSpPr>
        <p:spPr/>
        <p:txBody>
          <a:bodyPr>
            <a:normAutofit fontScale="92500" lnSpcReduction="10000"/>
          </a:bodyPr>
          <a:lstStyle/>
          <a:p>
            <a:pPr algn="just"/>
            <a:r>
              <a:rPr lang="en-US" sz="2800" dirty="0">
                <a:latin typeface="Arial Rounded MT Bold" panose="020F0704030504030204" pitchFamily="34" charset="0"/>
              </a:rPr>
              <a:t>In a program every, variable has:</a:t>
            </a:r>
          </a:p>
          <a:p>
            <a:pPr marL="0" indent="0" algn="just">
              <a:buNone/>
            </a:pPr>
            <a:r>
              <a:rPr lang="en-US" sz="2800" dirty="0">
                <a:latin typeface="Arial Rounded MT Bold" panose="020F0704030504030204" pitchFamily="34" charset="0"/>
              </a:rPr>
              <a:t>	 – Name (Identifier) </a:t>
            </a:r>
          </a:p>
          <a:p>
            <a:pPr marL="0" indent="0" algn="just">
              <a:buNone/>
            </a:pPr>
            <a:r>
              <a:rPr lang="en-US" sz="2800" dirty="0">
                <a:latin typeface="Arial Rounded MT Bold" panose="020F0704030504030204" pitchFamily="34" charset="0"/>
              </a:rPr>
              <a:t>	– Data Type </a:t>
            </a:r>
          </a:p>
          <a:p>
            <a:pPr marL="0" indent="0" algn="just">
              <a:buNone/>
            </a:pPr>
            <a:r>
              <a:rPr lang="en-US" sz="2800" dirty="0">
                <a:latin typeface="Arial Rounded MT Bold" panose="020F0704030504030204" pitchFamily="34" charset="0"/>
              </a:rPr>
              <a:t>	– Size </a:t>
            </a:r>
          </a:p>
          <a:p>
            <a:pPr marL="0" indent="0" algn="just">
              <a:buNone/>
            </a:pPr>
            <a:r>
              <a:rPr lang="en-US" sz="2800" dirty="0">
                <a:latin typeface="Arial Rounded MT Bold" panose="020F0704030504030204" pitchFamily="34" charset="0"/>
              </a:rPr>
              <a:t>	– Value</a:t>
            </a:r>
          </a:p>
          <a:p>
            <a:pPr algn="just" eaLnBrk="1" hangingPunct="1"/>
            <a:r>
              <a:rPr lang="en-US" sz="2800" dirty="0">
                <a:latin typeface="Arial Rounded MT Bold" panose="020F0704030504030204" pitchFamily="34" charset="0"/>
              </a:rPr>
              <a:t>Their sole purpose is to label and store data in memory.</a:t>
            </a:r>
          </a:p>
          <a:p>
            <a:pPr algn="just" eaLnBrk="1" hangingPunct="1"/>
            <a:r>
              <a:rPr lang="en-US" sz="2800" dirty="0">
                <a:latin typeface="Arial Rounded MT Bold" panose="020F0704030504030204" pitchFamily="34" charset="0"/>
              </a:rPr>
              <a:t> This data can then be used throughout your program.</a:t>
            </a:r>
            <a:endParaRPr lang="en-US" altLang="en-US" sz="2800" dirty="0">
              <a:latin typeface="Arial Rounded MT Bold" panose="020F0704030504030204" pitchFamily="34" charset="0"/>
            </a:endParaRPr>
          </a:p>
          <a:p>
            <a:endParaRPr lang="en-US" dirty="0"/>
          </a:p>
        </p:txBody>
      </p:sp>
      <p:sp>
        <p:nvSpPr>
          <p:cNvPr id="4" name="Slide Number Placeholder 3"/>
          <p:cNvSpPr>
            <a:spLocks noGrp="1"/>
          </p:cNvSpPr>
          <p:nvPr>
            <p:ph type="sldNum" sz="quarter" idx="12"/>
          </p:nvPr>
        </p:nvSpPr>
        <p:spPr/>
        <p:txBody>
          <a:bodyPr/>
          <a:lstStyle/>
          <a:p>
            <a:r>
              <a:rPr lang="en-US" altLang="en-US"/>
              <a:t>1-</a:t>
            </a:r>
            <a:fld id="{FE8A1F9B-7E2C-4045-B58A-CF48055E782B}" type="slidenum">
              <a:rPr lang="en-US" altLang="en-US" smtClean="0"/>
              <a:pPr/>
              <a:t>17</a:t>
            </a:fld>
            <a:endParaRPr lang="en-US" altLang="en-US"/>
          </a:p>
        </p:txBody>
      </p:sp>
    </p:spTree>
    <p:extLst>
      <p:ext uri="{BB962C8B-B14F-4D97-AF65-F5344CB8AC3E}">
        <p14:creationId xmlns:p14="http://schemas.microsoft.com/office/powerpoint/2010/main" val="955511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Scope</a:t>
            </a:r>
          </a:p>
        </p:txBody>
      </p:sp>
      <p:sp>
        <p:nvSpPr>
          <p:cNvPr id="3" name="Content Placeholder 2"/>
          <p:cNvSpPr>
            <a:spLocks noGrp="1"/>
          </p:cNvSpPr>
          <p:nvPr>
            <p:ph idx="1"/>
          </p:nvPr>
        </p:nvSpPr>
        <p:spPr/>
        <p:txBody>
          <a:bodyPr/>
          <a:lstStyle/>
          <a:p>
            <a:r>
              <a:rPr lang="en-US" sz="2800" dirty="0"/>
              <a:t>A variable's scope determines where in a program a variable is available for use. </a:t>
            </a:r>
          </a:p>
          <a:p>
            <a:r>
              <a:rPr lang="en-US" sz="2800" dirty="0"/>
              <a:t>A variable's scope is defined by where the variable is initialized or created.</a:t>
            </a:r>
          </a:p>
          <a:p>
            <a:r>
              <a:rPr lang="en-US" sz="2800" dirty="0"/>
              <a:t> A variable scope is defined by a block. </a:t>
            </a:r>
          </a:p>
          <a:p>
            <a:r>
              <a:rPr lang="en-US" sz="2800" dirty="0"/>
              <a:t>A block is a piece of code following a method invocation, usually delimited by either curly braces {} or do/end. </a:t>
            </a:r>
          </a:p>
        </p:txBody>
      </p:sp>
      <p:sp>
        <p:nvSpPr>
          <p:cNvPr id="4" name="Slide Number Placeholder 3"/>
          <p:cNvSpPr>
            <a:spLocks noGrp="1"/>
          </p:cNvSpPr>
          <p:nvPr>
            <p:ph type="sldNum" sz="quarter" idx="12"/>
          </p:nvPr>
        </p:nvSpPr>
        <p:spPr/>
        <p:txBody>
          <a:bodyPr/>
          <a:lstStyle/>
          <a:p>
            <a:r>
              <a:rPr lang="en-US" altLang="en-US"/>
              <a:t>1-</a:t>
            </a:r>
            <a:fld id="{FE8A1F9B-7E2C-4045-B58A-CF48055E782B}" type="slidenum">
              <a:rPr lang="en-US" altLang="en-US" smtClean="0"/>
              <a:pPr/>
              <a:t>18</a:t>
            </a:fld>
            <a:endParaRPr lang="en-US" altLang="en-US"/>
          </a:p>
        </p:txBody>
      </p:sp>
    </p:spTree>
    <p:extLst>
      <p:ext uri="{BB962C8B-B14F-4D97-AF65-F5344CB8AC3E}">
        <p14:creationId xmlns:p14="http://schemas.microsoft.com/office/powerpoint/2010/main" val="1854736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scope</a:t>
            </a:r>
          </a:p>
        </p:txBody>
      </p:sp>
      <p:sp>
        <p:nvSpPr>
          <p:cNvPr id="3" name="Content Placeholder 2"/>
          <p:cNvSpPr>
            <a:spLocks noGrp="1"/>
          </p:cNvSpPr>
          <p:nvPr>
            <p:ph idx="1"/>
          </p:nvPr>
        </p:nvSpPr>
        <p:spPr/>
        <p:txBody>
          <a:bodyPr/>
          <a:lstStyle/>
          <a:p>
            <a:r>
              <a:rPr lang="en-US" sz="3200" dirty="0"/>
              <a:t>Based on the scope of the variables we have the following types of variables: -</a:t>
            </a:r>
          </a:p>
          <a:p>
            <a:r>
              <a:rPr lang="en-US" sz="3200" dirty="0"/>
              <a:t>Local variables</a:t>
            </a:r>
          </a:p>
          <a:p>
            <a:r>
              <a:rPr lang="en-US" sz="3200" dirty="0"/>
              <a:t>Global variables</a:t>
            </a:r>
          </a:p>
        </p:txBody>
      </p:sp>
      <p:sp>
        <p:nvSpPr>
          <p:cNvPr id="4" name="Slide Number Placeholder 3"/>
          <p:cNvSpPr>
            <a:spLocks noGrp="1"/>
          </p:cNvSpPr>
          <p:nvPr>
            <p:ph type="sldNum" sz="quarter" idx="12"/>
          </p:nvPr>
        </p:nvSpPr>
        <p:spPr/>
        <p:txBody>
          <a:bodyPr/>
          <a:lstStyle/>
          <a:p>
            <a:r>
              <a:rPr lang="en-US" altLang="en-US"/>
              <a:t>1-</a:t>
            </a:r>
            <a:fld id="{FE8A1F9B-7E2C-4045-B58A-CF48055E782B}" type="slidenum">
              <a:rPr lang="en-US" altLang="en-US" smtClean="0"/>
              <a:pPr/>
              <a:t>19</a:t>
            </a:fld>
            <a:endParaRPr lang="en-US" altLang="en-US"/>
          </a:p>
        </p:txBody>
      </p:sp>
    </p:spTree>
    <p:extLst>
      <p:ext uri="{BB962C8B-B14F-4D97-AF65-F5344CB8AC3E}">
        <p14:creationId xmlns:p14="http://schemas.microsoft.com/office/powerpoint/2010/main" val="2970205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lstStyle/>
          <a:p>
            <a:pPr eaLnBrk="1" fontAlgn="auto" hangingPunct="1">
              <a:spcBef>
                <a:spcPts val="580"/>
              </a:spcBef>
              <a:spcAft>
                <a:spcPts val="0"/>
              </a:spcAft>
              <a:buFont typeface="Wingdings" panose="05000000000000000000" pitchFamily="2" charset="2"/>
              <a:buChar char="q"/>
              <a:defRPr/>
            </a:pPr>
            <a:r>
              <a:rPr lang="en-US" sz="2800" dirty="0"/>
              <a:t>Data types</a:t>
            </a:r>
          </a:p>
          <a:p>
            <a:pPr eaLnBrk="1" fontAlgn="auto" hangingPunct="1">
              <a:spcBef>
                <a:spcPts val="580"/>
              </a:spcBef>
              <a:spcAft>
                <a:spcPts val="0"/>
              </a:spcAft>
              <a:buFont typeface="Wingdings" panose="05000000000000000000" pitchFamily="2" charset="2"/>
              <a:buChar char="q"/>
              <a:defRPr/>
            </a:pPr>
            <a:r>
              <a:rPr lang="en-US" sz="2800" dirty="0"/>
              <a:t>Names</a:t>
            </a:r>
          </a:p>
          <a:p>
            <a:pPr eaLnBrk="1" fontAlgn="auto" hangingPunct="1">
              <a:spcBef>
                <a:spcPts val="580"/>
              </a:spcBef>
              <a:spcAft>
                <a:spcPts val="0"/>
              </a:spcAft>
              <a:buFont typeface="Wingdings" panose="05000000000000000000" pitchFamily="2" charset="2"/>
              <a:buChar char="q"/>
              <a:defRPr/>
            </a:pPr>
            <a:r>
              <a:rPr lang="en-US" sz="2800" dirty="0"/>
              <a:t> variables</a:t>
            </a:r>
          </a:p>
          <a:p>
            <a:pPr eaLnBrk="1" fontAlgn="auto" hangingPunct="1">
              <a:spcBef>
                <a:spcPts val="580"/>
              </a:spcBef>
              <a:spcAft>
                <a:spcPts val="0"/>
              </a:spcAft>
              <a:buFont typeface="Wingdings" panose="05000000000000000000" pitchFamily="2" charset="2"/>
              <a:buChar char="q"/>
              <a:defRPr/>
            </a:pPr>
            <a:r>
              <a:rPr lang="en-US" sz="2800" dirty="0"/>
              <a:t> Bindings</a:t>
            </a:r>
          </a:p>
          <a:p>
            <a:pPr eaLnBrk="1" fontAlgn="auto" hangingPunct="1">
              <a:spcBef>
                <a:spcPts val="580"/>
              </a:spcBef>
              <a:spcAft>
                <a:spcPts val="0"/>
              </a:spcAft>
              <a:buFont typeface="Wingdings" panose="05000000000000000000" pitchFamily="2" charset="2"/>
              <a:buChar char="q"/>
              <a:defRPr/>
            </a:pPr>
            <a:r>
              <a:rPr lang="en-US" sz="2800" dirty="0"/>
              <a:t> Scopes</a:t>
            </a:r>
          </a:p>
        </p:txBody>
      </p:sp>
      <p:sp>
        <p:nvSpPr>
          <p:cNvPr id="4" name="Slide Number Placeholder 3"/>
          <p:cNvSpPr>
            <a:spLocks noGrp="1"/>
          </p:cNvSpPr>
          <p:nvPr>
            <p:ph type="sldNum" sz="quarter" idx="12"/>
          </p:nvPr>
        </p:nvSpPr>
        <p:spPr/>
        <p:txBody>
          <a:bodyPr/>
          <a:lstStyle/>
          <a:p>
            <a:r>
              <a:rPr lang="en-US" altLang="en-US"/>
              <a:t>1-</a:t>
            </a:r>
            <a:fld id="{FE8A1F9B-7E2C-4045-B58A-CF48055E782B}" type="slidenum">
              <a:rPr lang="en-US" altLang="en-US" smtClean="0"/>
              <a:pPr/>
              <a:t>2</a:t>
            </a:fld>
            <a:endParaRPr lang="en-US" altLang="en-US"/>
          </a:p>
        </p:txBody>
      </p:sp>
    </p:spTree>
    <p:extLst>
      <p:ext uri="{BB962C8B-B14F-4D97-AF65-F5344CB8AC3E}">
        <p14:creationId xmlns:p14="http://schemas.microsoft.com/office/powerpoint/2010/main" val="5752425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Variables</a:t>
            </a:r>
          </a:p>
        </p:txBody>
      </p:sp>
      <p:sp>
        <p:nvSpPr>
          <p:cNvPr id="3" name="Content Placeholder 2"/>
          <p:cNvSpPr>
            <a:spLocks noGrp="1"/>
          </p:cNvSpPr>
          <p:nvPr>
            <p:ph idx="1"/>
          </p:nvPr>
        </p:nvSpPr>
        <p:spPr/>
        <p:txBody>
          <a:bodyPr>
            <a:normAutofit fontScale="92500" lnSpcReduction="10000"/>
          </a:bodyPr>
          <a:lstStyle/>
          <a:p>
            <a:pPr algn="just"/>
            <a:r>
              <a:rPr lang="en-US" sz="2800" dirty="0">
                <a:latin typeface="Arial Rounded MT Bold" panose="020F0704030504030204" pitchFamily="34" charset="0"/>
              </a:rPr>
              <a:t> Are those that are in scope within a specific part of the program (function, procedure, method, or subroutine, depending on the programming language employed). </a:t>
            </a:r>
          </a:p>
          <a:p>
            <a:pPr algn="just"/>
            <a:r>
              <a:rPr lang="en-US" sz="2800" dirty="0">
                <a:latin typeface="Arial Rounded MT Bold" panose="020F0704030504030204" pitchFamily="34" charset="0"/>
              </a:rPr>
              <a:t>Variables that are declared inside a function or block are local variables. </a:t>
            </a:r>
          </a:p>
          <a:p>
            <a:pPr algn="just"/>
            <a:r>
              <a:rPr lang="en-US" sz="2800" dirty="0">
                <a:latin typeface="Arial Rounded MT Bold" panose="020F0704030504030204" pitchFamily="34" charset="0"/>
              </a:rPr>
              <a:t>They can be used only by statements that are inside that function or block of code.</a:t>
            </a:r>
          </a:p>
          <a:p>
            <a:pPr algn="just"/>
            <a:r>
              <a:rPr lang="en-US" sz="2800" dirty="0">
                <a:latin typeface="Arial Rounded MT Bold" panose="020F0704030504030204" pitchFamily="34" charset="0"/>
              </a:rPr>
              <a:t> Local variables are not known to functions outside their own</a:t>
            </a:r>
          </a:p>
        </p:txBody>
      </p:sp>
      <p:sp>
        <p:nvSpPr>
          <p:cNvPr id="4" name="Slide Number Placeholder 3"/>
          <p:cNvSpPr>
            <a:spLocks noGrp="1"/>
          </p:cNvSpPr>
          <p:nvPr>
            <p:ph type="sldNum" sz="quarter" idx="12"/>
          </p:nvPr>
        </p:nvSpPr>
        <p:spPr/>
        <p:txBody>
          <a:bodyPr/>
          <a:lstStyle/>
          <a:p>
            <a:r>
              <a:rPr lang="en-US" altLang="en-US"/>
              <a:t>1-</a:t>
            </a:r>
            <a:fld id="{FE8A1F9B-7E2C-4045-B58A-CF48055E782B}" type="slidenum">
              <a:rPr lang="en-US" altLang="en-US" smtClean="0"/>
              <a:pPr/>
              <a:t>20</a:t>
            </a:fld>
            <a:endParaRPr lang="en-US" altLang="en-US"/>
          </a:p>
        </p:txBody>
      </p:sp>
    </p:spTree>
    <p:extLst>
      <p:ext uri="{BB962C8B-B14F-4D97-AF65-F5344CB8AC3E}">
        <p14:creationId xmlns:p14="http://schemas.microsoft.com/office/powerpoint/2010/main" val="2063287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variables</a:t>
            </a:r>
          </a:p>
        </p:txBody>
      </p:sp>
      <p:sp>
        <p:nvSpPr>
          <p:cNvPr id="3" name="Content Placeholder 2"/>
          <p:cNvSpPr>
            <a:spLocks noGrp="1"/>
          </p:cNvSpPr>
          <p:nvPr>
            <p:ph idx="1"/>
          </p:nvPr>
        </p:nvSpPr>
        <p:spPr/>
        <p:txBody>
          <a:bodyPr>
            <a:normAutofit lnSpcReduction="10000"/>
          </a:bodyPr>
          <a:lstStyle/>
          <a:p>
            <a:pPr algn="just"/>
            <a:r>
              <a:rPr lang="en-US" sz="2400" dirty="0">
                <a:latin typeface="Arial Rounded MT Bold" panose="020F0704030504030204" pitchFamily="34" charset="0"/>
              </a:rPr>
              <a:t>Are those that are in scope for the duration of the programs execution</a:t>
            </a:r>
          </a:p>
          <a:p>
            <a:pPr algn="just"/>
            <a:r>
              <a:rPr lang="en-US" sz="2400" dirty="0">
                <a:latin typeface="Arial Rounded MT Bold" panose="020F0704030504030204" pitchFamily="34" charset="0"/>
              </a:rPr>
              <a:t>Global variables are defined outside of all the functions, usually on top of the program. </a:t>
            </a:r>
          </a:p>
          <a:p>
            <a:pPr algn="just"/>
            <a:r>
              <a:rPr lang="en-US" sz="2400" dirty="0">
                <a:latin typeface="Arial Rounded MT Bold" panose="020F0704030504030204" pitchFamily="34" charset="0"/>
              </a:rPr>
              <a:t>The global variables will hold their value throughout the life-time of your program.</a:t>
            </a:r>
          </a:p>
          <a:p>
            <a:pPr algn="just"/>
            <a:r>
              <a:rPr lang="en-US" sz="2400" dirty="0">
                <a:latin typeface="Arial Rounded MT Bold" panose="020F0704030504030204" pitchFamily="34" charset="0"/>
              </a:rPr>
              <a:t>A global variable can be accessed by any function. </a:t>
            </a:r>
          </a:p>
          <a:p>
            <a:pPr algn="just"/>
            <a:r>
              <a:rPr lang="en-US" sz="2400" dirty="0">
                <a:latin typeface="Arial Rounded MT Bold" panose="020F0704030504030204" pitchFamily="34" charset="0"/>
              </a:rPr>
              <a:t>That is, a global variable is available for use throughout your entire program after its declaration</a:t>
            </a:r>
          </a:p>
          <a:p>
            <a:endParaRPr lang="en-US" sz="2800" dirty="0"/>
          </a:p>
        </p:txBody>
      </p:sp>
      <p:sp>
        <p:nvSpPr>
          <p:cNvPr id="4" name="Slide Number Placeholder 3"/>
          <p:cNvSpPr>
            <a:spLocks noGrp="1"/>
          </p:cNvSpPr>
          <p:nvPr>
            <p:ph type="sldNum" sz="quarter" idx="12"/>
          </p:nvPr>
        </p:nvSpPr>
        <p:spPr/>
        <p:txBody>
          <a:bodyPr/>
          <a:lstStyle/>
          <a:p>
            <a:r>
              <a:rPr lang="en-US" altLang="en-US"/>
              <a:t>1-</a:t>
            </a:r>
            <a:fld id="{FE8A1F9B-7E2C-4045-B58A-CF48055E782B}" type="slidenum">
              <a:rPr lang="en-US" altLang="en-US" smtClean="0"/>
              <a:pPr/>
              <a:t>21</a:t>
            </a:fld>
            <a:endParaRPr lang="en-US" altLang="en-US"/>
          </a:p>
        </p:txBody>
      </p:sp>
    </p:spTree>
    <p:extLst>
      <p:ext uri="{BB962C8B-B14F-4D97-AF65-F5344CB8AC3E}">
        <p14:creationId xmlns:p14="http://schemas.microsoft.com/office/powerpoint/2010/main" val="10553167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variables</a:t>
            </a:r>
          </a:p>
        </p:txBody>
      </p:sp>
      <p:pic>
        <p:nvPicPr>
          <p:cNvPr id="5" name="Content Placeholder 4"/>
          <p:cNvPicPr>
            <a:picLocks noGrp="1" noChangeAspect="1"/>
          </p:cNvPicPr>
          <p:nvPr>
            <p:ph idx="1"/>
          </p:nvPr>
        </p:nvPicPr>
        <p:blipFill>
          <a:blip r:embed="rId2"/>
          <a:stretch>
            <a:fillRect/>
          </a:stretch>
        </p:blipFill>
        <p:spPr>
          <a:xfrm>
            <a:off x="2002989" y="2120900"/>
            <a:ext cx="5138022" cy="4051300"/>
          </a:xfrm>
          <a:prstGeom prst="rect">
            <a:avLst/>
          </a:prstGeom>
        </p:spPr>
      </p:pic>
      <p:sp>
        <p:nvSpPr>
          <p:cNvPr id="4" name="Slide Number Placeholder 3"/>
          <p:cNvSpPr>
            <a:spLocks noGrp="1"/>
          </p:cNvSpPr>
          <p:nvPr>
            <p:ph type="sldNum" sz="quarter" idx="12"/>
          </p:nvPr>
        </p:nvSpPr>
        <p:spPr/>
        <p:txBody>
          <a:bodyPr/>
          <a:lstStyle/>
          <a:p>
            <a:r>
              <a:rPr lang="en-US" altLang="en-US"/>
              <a:t>1-</a:t>
            </a:r>
            <a:fld id="{FE8A1F9B-7E2C-4045-B58A-CF48055E782B}" type="slidenum">
              <a:rPr lang="en-US" altLang="en-US" smtClean="0"/>
              <a:pPr/>
              <a:t>22</a:t>
            </a:fld>
            <a:endParaRPr lang="en-US" altLang="en-US"/>
          </a:p>
        </p:txBody>
      </p:sp>
    </p:spTree>
    <p:extLst>
      <p:ext uri="{BB962C8B-B14F-4D97-AF65-F5344CB8AC3E}">
        <p14:creationId xmlns:p14="http://schemas.microsoft.com/office/powerpoint/2010/main" val="3363802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Naming</a:t>
            </a:r>
          </a:p>
        </p:txBody>
      </p:sp>
      <p:sp>
        <p:nvSpPr>
          <p:cNvPr id="3" name="Content Placeholder 2"/>
          <p:cNvSpPr>
            <a:spLocks noGrp="1"/>
          </p:cNvSpPr>
          <p:nvPr>
            <p:ph idx="1"/>
          </p:nvPr>
        </p:nvSpPr>
        <p:spPr/>
        <p:txBody>
          <a:bodyPr/>
          <a:lstStyle/>
          <a:p>
            <a:pPr algn="just"/>
            <a:r>
              <a:rPr lang="en-US" sz="3200" dirty="0"/>
              <a:t> In computer programming, a naming convention is a set of rules for choosing the character sequence to be used for identifiers which denote variables, types, functions, and other entities in source code and documentation.</a:t>
            </a:r>
          </a:p>
        </p:txBody>
      </p:sp>
      <p:sp>
        <p:nvSpPr>
          <p:cNvPr id="4" name="Slide Number Placeholder 3"/>
          <p:cNvSpPr>
            <a:spLocks noGrp="1"/>
          </p:cNvSpPr>
          <p:nvPr>
            <p:ph type="sldNum" sz="quarter" idx="12"/>
          </p:nvPr>
        </p:nvSpPr>
        <p:spPr/>
        <p:txBody>
          <a:bodyPr/>
          <a:lstStyle/>
          <a:p>
            <a:r>
              <a:rPr lang="en-US" altLang="en-US"/>
              <a:t>1-</a:t>
            </a:r>
            <a:fld id="{FE8A1F9B-7E2C-4045-B58A-CF48055E782B}" type="slidenum">
              <a:rPr lang="en-US" altLang="en-US" smtClean="0"/>
              <a:pPr/>
              <a:t>23</a:t>
            </a:fld>
            <a:endParaRPr lang="en-US" altLang="en-US"/>
          </a:p>
        </p:txBody>
      </p:sp>
    </p:spTree>
    <p:extLst>
      <p:ext uri="{BB962C8B-B14F-4D97-AF65-F5344CB8AC3E}">
        <p14:creationId xmlns:p14="http://schemas.microsoft.com/office/powerpoint/2010/main" val="4123719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en-US" dirty="0"/>
              <a:t>Naming</a:t>
            </a:r>
          </a:p>
        </p:txBody>
      </p:sp>
      <p:sp>
        <p:nvSpPr>
          <p:cNvPr id="10244" name="Rectangle 3"/>
          <p:cNvSpPr>
            <a:spLocks noGrp="1" noChangeArrowheads="1"/>
          </p:cNvSpPr>
          <p:nvPr>
            <p:ph idx="1"/>
          </p:nvPr>
        </p:nvSpPr>
        <p:spPr/>
        <p:txBody>
          <a:bodyPr/>
          <a:lstStyle/>
          <a:p>
            <a:pPr eaLnBrk="1" hangingPunct="1"/>
            <a:r>
              <a:rPr lang="en-US" altLang="en-US" sz="3200" dirty="0"/>
              <a:t>Design issues for names:</a:t>
            </a:r>
          </a:p>
          <a:p>
            <a:pPr lvl="1" eaLnBrk="1" hangingPunct="1"/>
            <a:r>
              <a:rPr lang="en-US" altLang="en-US" sz="3000" dirty="0"/>
              <a:t>Length</a:t>
            </a:r>
          </a:p>
          <a:p>
            <a:pPr lvl="1" eaLnBrk="1" hangingPunct="1"/>
            <a:r>
              <a:rPr lang="en-US" altLang="en-US" sz="3200" dirty="0"/>
              <a:t>Are names case sensitive?</a:t>
            </a:r>
          </a:p>
          <a:p>
            <a:pPr lvl="1" eaLnBrk="1" hangingPunct="1"/>
            <a:r>
              <a:rPr lang="en-US" altLang="en-US" sz="3200" dirty="0"/>
              <a:t>Are special words reserved words or keywords?</a:t>
            </a:r>
          </a:p>
        </p:txBody>
      </p:sp>
      <p:sp>
        <p:nvSpPr>
          <p:cNvPr id="7171" name="Slide Number Placeholder 4"/>
          <p:cNvSpPr>
            <a:spLocks noGrp="1"/>
          </p:cNvSpPr>
          <p:nvPr>
            <p:ph type="sldNum" sz="quarter" idx="12"/>
          </p:nvPr>
        </p:nvSpPr>
        <p:spPr>
          <a:noFill/>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en-US" sz="1400">
                <a:solidFill>
                  <a:srgbClr val="FFFFFF"/>
                </a:solidFill>
                <a:latin typeface="Franklin Gothic Book" panose="020B0503020102020204" pitchFamily="34" charset="0"/>
              </a:rPr>
              <a:t>1-</a:t>
            </a:r>
            <a:fld id="{4D07BF57-E5A8-4095-8151-DA5CB32C6EAD}" type="slidenum">
              <a:rPr lang="en-US" altLang="en-US" sz="1400">
                <a:solidFill>
                  <a:srgbClr val="FFFFFF"/>
                </a:solidFill>
                <a:latin typeface="Franklin Gothic Book" panose="020B0503020102020204" pitchFamily="34" charset="0"/>
              </a:rPr>
              <a:pPr/>
              <a:t>24</a:t>
            </a:fld>
            <a:endParaRPr lang="en-US" altLang="en-US" sz="1400">
              <a:solidFill>
                <a:srgbClr val="FFFFFF"/>
              </a:solidFill>
              <a:latin typeface="Franklin Gothic Book" panose="020B05030201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en-US"/>
              <a:t>Names (continued)</a:t>
            </a:r>
          </a:p>
        </p:txBody>
      </p:sp>
      <p:sp>
        <p:nvSpPr>
          <p:cNvPr id="11268" name="Rectangle 3"/>
          <p:cNvSpPr>
            <a:spLocks noGrp="1" noChangeArrowheads="1"/>
          </p:cNvSpPr>
          <p:nvPr>
            <p:ph idx="1"/>
          </p:nvPr>
        </p:nvSpPr>
        <p:spPr/>
        <p:txBody>
          <a:bodyPr/>
          <a:lstStyle/>
          <a:p>
            <a:pPr eaLnBrk="1" hangingPunct="1"/>
            <a:r>
              <a:rPr lang="en-US" altLang="en-US" sz="3200" dirty="0"/>
              <a:t>Length</a:t>
            </a:r>
          </a:p>
          <a:p>
            <a:pPr lvl="1" eaLnBrk="1" hangingPunct="1"/>
            <a:r>
              <a:rPr lang="en-US" altLang="en-US" sz="3200" dirty="0"/>
              <a:t>If too short, they cannot be connotative</a:t>
            </a:r>
          </a:p>
        </p:txBody>
      </p:sp>
      <p:sp>
        <p:nvSpPr>
          <p:cNvPr id="8195" name="Slide Number Placeholder 4"/>
          <p:cNvSpPr>
            <a:spLocks noGrp="1"/>
          </p:cNvSpPr>
          <p:nvPr>
            <p:ph type="sldNum" sz="quarter" idx="12"/>
          </p:nvPr>
        </p:nvSpPr>
        <p:spPr>
          <a:noFill/>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en-US" sz="1400">
                <a:solidFill>
                  <a:srgbClr val="FFFFFF"/>
                </a:solidFill>
                <a:latin typeface="Franklin Gothic Book" panose="020B0503020102020204" pitchFamily="34" charset="0"/>
              </a:rPr>
              <a:t>1-</a:t>
            </a:r>
            <a:fld id="{E8F08F37-846A-4FA8-9D41-6F474BD7470F}" type="slidenum">
              <a:rPr lang="en-US" altLang="en-US" sz="1400">
                <a:solidFill>
                  <a:srgbClr val="FFFFFF"/>
                </a:solidFill>
                <a:latin typeface="Franklin Gothic Book" panose="020B0503020102020204" pitchFamily="34" charset="0"/>
              </a:rPr>
              <a:pPr/>
              <a:t>25</a:t>
            </a:fld>
            <a:endParaRPr lang="en-US" altLang="en-US" sz="1400">
              <a:solidFill>
                <a:srgbClr val="FFFFFF"/>
              </a:solidFill>
              <a:latin typeface="Franklin Gothic Book" panose="020B05030201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tLang="en-US"/>
              <a:t>Names (continued)</a:t>
            </a:r>
          </a:p>
        </p:txBody>
      </p:sp>
      <p:sp>
        <p:nvSpPr>
          <p:cNvPr id="12292" name="Rectangle 3"/>
          <p:cNvSpPr>
            <a:spLocks noGrp="1" noChangeArrowheads="1"/>
          </p:cNvSpPr>
          <p:nvPr>
            <p:ph idx="1"/>
          </p:nvPr>
        </p:nvSpPr>
        <p:spPr/>
        <p:txBody>
          <a:bodyPr>
            <a:normAutofit lnSpcReduction="10000"/>
          </a:bodyPr>
          <a:lstStyle/>
          <a:p>
            <a:pPr eaLnBrk="1" hangingPunct="1"/>
            <a:r>
              <a:rPr lang="en-US" altLang="en-US" sz="3200" dirty="0">
                <a:solidFill>
                  <a:schemeClr val="tx2"/>
                </a:solidFill>
              </a:rPr>
              <a:t>Case sensitivity</a:t>
            </a:r>
          </a:p>
          <a:p>
            <a:pPr lvl="1" eaLnBrk="1" hangingPunct="1"/>
            <a:r>
              <a:rPr lang="en-US" altLang="en-US" sz="3200" dirty="0"/>
              <a:t>Disadvantage: readability (names that look alike are different)</a:t>
            </a:r>
          </a:p>
          <a:p>
            <a:pPr lvl="2" eaLnBrk="1" hangingPunct="1"/>
            <a:r>
              <a:rPr lang="en-US" altLang="en-US" sz="2800" dirty="0"/>
              <a:t>worse in C++ and Java  because predefined  names are mixed case  (e.g. </a:t>
            </a:r>
            <a:r>
              <a:rPr lang="en-US" altLang="en-US" sz="2800" dirty="0" err="1">
                <a:latin typeface="Courier New" panose="02070309020205020404" pitchFamily="49" charset="0"/>
              </a:rPr>
              <a:t>IndexOutOfBoundsException</a:t>
            </a:r>
            <a:r>
              <a:rPr lang="en-US" altLang="en-US" sz="2800" dirty="0"/>
              <a:t>)</a:t>
            </a:r>
          </a:p>
          <a:p>
            <a:pPr lvl="1" eaLnBrk="1" hangingPunct="1"/>
            <a:r>
              <a:rPr lang="en-US" altLang="en-US" sz="3200" dirty="0"/>
              <a:t>C, C++, and Java names are case sensitive</a:t>
            </a:r>
          </a:p>
          <a:p>
            <a:pPr lvl="2" eaLnBrk="1" hangingPunct="1"/>
            <a:r>
              <a:rPr lang="en-US" altLang="en-US" sz="2800" dirty="0"/>
              <a:t>The names in most other languages are not</a:t>
            </a:r>
          </a:p>
        </p:txBody>
      </p:sp>
      <p:sp>
        <p:nvSpPr>
          <p:cNvPr id="9219" name="Slide Number Placeholder 4"/>
          <p:cNvSpPr>
            <a:spLocks noGrp="1"/>
          </p:cNvSpPr>
          <p:nvPr>
            <p:ph type="sldNum" sz="quarter" idx="12"/>
          </p:nvPr>
        </p:nvSpPr>
        <p:spPr>
          <a:noFill/>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en-US" sz="1400">
                <a:solidFill>
                  <a:srgbClr val="FFFFFF"/>
                </a:solidFill>
                <a:latin typeface="Franklin Gothic Book" panose="020B0503020102020204" pitchFamily="34" charset="0"/>
              </a:rPr>
              <a:t>1-</a:t>
            </a:r>
            <a:fld id="{6F9919AF-DC5E-4722-8553-324D086BF4A5}" type="slidenum">
              <a:rPr lang="en-US" altLang="en-US" sz="1400">
                <a:solidFill>
                  <a:srgbClr val="FFFFFF"/>
                </a:solidFill>
                <a:latin typeface="Franklin Gothic Book" panose="020B0503020102020204" pitchFamily="34" charset="0"/>
              </a:rPr>
              <a:pPr/>
              <a:t>26</a:t>
            </a:fld>
            <a:endParaRPr lang="en-US" altLang="en-US" sz="1400">
              <a:solidFill>
                <a:srgbClr val="FFFFFF"/>
              </a:solidFill>
              <a:latin typeface="Franklin Gothic Book" panose="020B05030201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en-US"/>
              <a:t>Names (continued)</a:t>
            </a:r>
          </a:p>
        </p:txBody>
      </p:sp>
      <p:sp>
        <p:nvSpPr>
          <p:cNvPr id="13316" name="Rectangle 3"/>
          <p:cNvSpPr>
            <a:spLocks noGrp="1" noChangeArrowheads="1"/>
          </p:cNvSpPr>
          <p:nvPr>
            <p:ph idx="1"/>
          </p:nvPr>
        </p:nvSpPr>
        <p:spPr/>
        <p:txBody>
          <a:bodyPr>
            <a:normAutofit fontScale="92500"/>
          </a:bodyPr>
          <a:lstStyle/>
          <a:p>
            <a:pPr eaLnBrk="1" hangingPunct="1"/>
            <a:r>
              <a:rPr lang="en-US" altLang="en-US" sz="3200" dirty="0">
                <a:solidFill>
                  <a:schemeClr val="tx2"/>
                </a:solidFill>
              </a:rPr>
              <a:t>Special words</a:t>
            </a:r>
          </a:p>
          <a:p>
            <a:pPr lvl="1" eaLnBrk="1" hangingPunct="1"/>
            <a:r>
              <a:rPr lang="en-US" altLang="en-US" sz="3200" dirty="0"/>
              <a:t>An aid to readability; used to delimit or separate statement clauses</a:t>
            </a:r>
          </a:p>
          <a:p>
            <a:pPr lvl="2" eaLnBrk="1" hangingPunct="1"/>
            <a:r>
              <a:rPr lang="en-US" altLang="en-US" sz="2800" dirty="0"/>
              <a:t>A </a:t>
            </a:r>
            <a:r>
              <a:rPr lang="en-US" altLang="en-US" sz="2800" i="1" dirty="0"/>
              <a:t>keyword</a:t>
            </a:r>
            <a:r>
              <a:rPr lang="en-US" altLang="en-US" sz="2800" dirty="0"/>
              <a:t> is a word that is special only in certain contexts, e.g., in Fortran</a:t>
            </a:r>
          </a:p>
          <a:p>
            <a:pPr lvl="3" eaLnBrk="1" hangingPunct="1"/>
            <a:r>
              <a:rPr lang="en-US" altLang="en-US" sz="2400" dirty="0">
                <a:latin typeface="Courier New" panose="02070309020205020404" pitchFamily="49" charset="0"/>
                <a:cs typeface="Courier New" panose="02070309020205020404" pitchFamily="49" charset="0"/>
              </a:rPr>
              <a:t>Real </a:t>
            </a:r>
            <a:r>
              <a:rPr lang="en-US" altLang="en-US" sz="2400" dirty="0" err="1">
                <a:latin typeface="Courier New" panose="02070309020205020404" pitchFamily="49" charset="0"/>
                <a:cs typeface="Courier New" panose="02070309020205020404" pitchFamily="49" charset="0"/>
              </a:rPr>
              <a:t>VarName</a:t>
            </a:r>
            <a:r>
              <a:rPr lang="en-US" altLang="en-US" sz="2400" dirty="0"/>
              <a:t>  </a:t>
            </a:r>
            <a:r>
              <a:rPr lang="en-US" altLang="en-US" dirty="0"/>
              <a:t>(</a:t>
            </a:r>
            <a:r>
              <a:rPr lang="en-US" altLang="en-US" dirty="0">
                <a:latin typeface="Courier New" panose="02070309020205020404" pitchFamily="49" charset="0"/>
                <a:cs typeface="Courier New" panose="02070309020205020404" pitchFamily="49" charset="0"/>
              </a:rPr>
              <a:t>Real</a:t>
            </a:r>
            <a:r>
              <a:rPr lang="en-US" altLang="en-US" i="1" dirty="0"/>
              <a:t> is a data type followed with a name, therefore </a:t>
            </a:r>
            <a:r>
              <a:rPr lang="en-US" altLang="en-US" dirty="0">
                <a:latin typeface="Courier New" panose="02070309020205020404" pitchFamily="49" charset="0"/>
                <a:cs typeface="Courier New" panose="02070309020205020404" pitchFamily="49" charset="0"/>
              </a:rPr>
              <a:t>Real</a:t>
            </a:r>
            <a:r>
              <a:rPr lang="en-US" altLang="en-US" i="1" dirty="0"/>
              <a:t> is a keyword)</a:t>
            </a:r>
          </a:p>
          <a:p>
            <a:pPr lvl="3" eaLnBrk="1" hangingPunct="1"/>
            <a:r>
              <a:rPr lang="en-US" altLang="en-US" sz="2400" dirty="0">
                <a:latin typeface="Courier New" panose="02070309020205020404" pitchFamily="49" charset="0"/>
                <a:cs typeface="Courier New" panose="02070309020205020404" pitchFamily="49" charset="0"/>
              </a:rPr>
              <a:t>Real = 3.4</a:t>
            </a:r>
            <a:r>
              <a:rPr lang="en-US" altLang="en-US" sz="2400" dirty="0"/>
              <a:t> </a:t>
            </a:r>
            <a:r>
              <a:rPr lang="en-US" altLang="en-US" dirty="0"/>
              <a:t>(</a:t>
            </a:r>
            <a:r>
              <a:rPr lang="en-US" altLang="en-US" i="1" dirty="0">
                <a:latin typeface="Courier New" panose="02070309020205020404" pitchFamily="49" charset="0"/>
                <a:cs typeface="Courier New" panose="02070309020205020404" pitchFamily="49" charset="0"/>
              </a:rPr>
              <a:t>Real</a:t>
            </a:r>
            <a:r>
              <a:rPr lang="en-US" altLang="en-US" i="1" dirty="0"/>
              <a:t> is a variable)	                                                      </a:t>
            </a:r>
          </a:p>
          <a:p>
            <a:pPr lvl="1" eaLnBrk="1" hangingPunct="1"/>
            <a:r>
              <a:rPr lang="en-US" altLang="en-US" sz="3200" dirty="0"/>
              <a:t> A </a:t>
            </a:r>
            <a:r>
              <a:rPr lang="en-US" altLang="en-US" sz="3200" i="1" dirty="0"/>
              <a:t>reserved word</a:t>
            </a:r>
            <a:r>
              <a:rPr lang="en-US" altLang="en-US" sz="3200" dirty="0"/>
              <a:t> is a special word that cannot be used as a user-defined name</a:t>
            </a:r>
          </a:p>
        </p:txBody>
      </p:sp>
      <p:sp>
        <p:nvSpPr>
          <p:cNvPr id="10243" name="Slide Number Placeholder 4"/>
          <p:cNvSpPr>
            <a:spLocks noGrp="1"/>
          </p:cNvSpPr>
          <p:nvPr>
            <p:ph type="sldNum" sz="quarter" idx="12"/>
          </p:nvPr>
        </p:nvSpPr>
        <p:spPr>
          <a:noFill/>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en-US" sz="1400">
                <a:solidFill>
                  <a:srgbClr val="FFFFFF"/>
                </a:solidFill>
                <a:latin typeface="Franklin Gothic Book" panose="020B0503020102020204" pitchFamily="34" charset="0"/>
              </a:rPr>
              <a:t>1-</a:t>
            </a:r>
            <a:fld id="{A99E70DE-16EA-49F2-A7DA-7EBA13934B98}" type="slidenum">
              <a:rPr lang="en-US" altLang="en-US" sz="1400">
                <a:solidFill>
                  <a:srgbClr val="FFFFFF"/>
                </a:solidFill>
                <a:latin typeface="Franklin Gothic Book" panose="020B0503020102020204" pitchFamily="34" charset="0"/>
              </a:rPr>
              <a:pPr/>
              <a:t>27</a:t>
            </a:fld>
            <a:endParaRPr lang="en-US" altLang="en-US" sz="1400">
              <a:solidFill>
                <a:srgbClr val="FFFFFF"/>
              </a:solidFill>
              <a:latin typeface="Franklin Gothic Book" panose="020B050302010202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Naming the variables</a:t>
            </a:r>
          </a:p>
        </p:txBody>
      </p:sp>
      <p:sp>
        <p:nvSpPr>
          <p:cNvPr id="3" name="Content Placeholder 2"/>
          <p:cNvSpPr>
            <a:spLocks noGrp="1"/>
          </p:cNvSpPr>
          <p:nvPr>
            <p:ph idx="1"/>
          </p:nvPr>
        </p:nvSpPr>
        <p:spPr/>
        <p:txBody>
          <a:bodyPr/>
          <a:lstStyle/>
          <a:p>
            <a:r>
              <a:rPr lang="en-US" dirty="0"/>
              <a:t>The best naming convention is to choose a variable name that will tell the reader of the program what the variable represents</a:t>
            </a:r>
          </a:p>
          <a:p>
            <a:r>
              <a:rPr lang="en-US" dirty="0"/>
              <a:t>All variable names must begin with a letter of the alphabet or an underscore( _ ).  </a:t>
            </a:r>
          </a:p>
          <a:p>
            <a:r>
              <a:rPr lang="en-US" dirty="0"/>
              <a:t>For beginning programmers, it may be easier to begin all variable names with a letter of the alphabet.</a:t>
            </a:r>
          </a:p>
          <a:p>
            <a:r>
              <a:rPr lang="en-US" dirty="0"/>
              <a:t>After the first initial letter, variable names can also contain letters and numbers.</a:t>
            </a:r>
          </a:p>
          <a:p>
            <a:endParaRPr lang="en-US" dirty="0"/>
          </a:p>
        </p:txBody>
      </p:sp>
      <p:sp>
        <p:nvSpPr>
          <p:cNvPr id="4" name="Slide Number Placeholder 3"/>
          <p:cNvSpPr>
            <a:spLocks noGrp="1"/>
          </p:cNvSpPr>
          <p:nvPr>
            <p:ph type="sldNum" sz="quarter" idx="12"/>
          </p:nvPr>
        </p:nvSpPr>
        <p:spPr/>
        <p:txBody>
          <a:bodyPr/>
          <a:lstStyle/>
          <a:p>
            <a:r>
              <a:rPr lang="en-US" altLang="en-US"/>
              <a:t>1-</a:t>
            </a:r>
            <a:fld id="{FE8A1F9B-7E2C-4045-B58A-CF48055E782B}" type="slidenum">
              <a:rPr lang="en-US" altLang="en-US" smtClean="0"/>
              <a:pPr/>
              <a:t>28</a:t>
            </a:fld>
            <a:endParaRPr lang="en-US" altLang="en-US"/>
          </a:p>
        </p:txBody>
      </p:sp>
    </p:spTree>
    <p:extLst>
      <p:ext uri="{BB962C8B-B14F-4D97-AF65-F5344CB8AC3E}">
        <p14:creationId xmlns:p14="http://schemas.microsoft.com/office/powerpoint/2010/main" val="12242684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Naming the variables</a:t>
            </a:r>
          </a:p>
        </p:txBody>
      </p:sp>
      <p:sp>
        <p:nvSpPr>
          <p:cNvPr id="3" name="Content Placeholder 2"/>
          <p:cNvSpPr>
            <a:spLocks noGrp="1"/>
          </p:cNvSpPr>
          <p:nvPr>
            <p:ph idx="1"/>
          </p:nvPr>
        </p:nvSpPr>
        <p:spPr/>
        <p:txBody>
          <a:bodyPr>
            <a:normAutofit lnSpcReduction="10000"/>
          </a:bodyPr>
          <a:lstStyle/>
          <a:p>
            <a:r>
              <a:rPr lang="en-US" dirty="0"/>
              <a:t> It should not be a reserved word. </a:t>
            </a:r>
          </a:p>
          <a:p>
            <a:r>
              <a:rPr lang="en-US" dirty="0"/>
              <a:t> Examples of reserved word: </a:t>
            </a:r>
          </a:p>
          <a:p>
            <a:pPr marL="0" indent="0">
              <a:buNone/>
            </a:pPr>
            <a:r>
              <a:rPr lang="en-US" dirty="0"/>
              <a:t>    -main </a:t>
            </a:r>
          </a:p>
          <a:p>
            <a:pPr marL="0" indent="0">
              <a:buNone/>
            </a:pPr>
            <a:r>
              <a:rPr lang="en-US" dirty="0"/>
              <a:t>     -long </a:t>
            </a:r>
          </a:p>
          <a:p>
            <a:pPr marL="0" indent="0">
              <a:buNone/>
            </a:pPr>
            <a:r>
              <a:rPr lang="en-US" dirty="0"/>
              <a:t>      -if </a:t>
            </a:r>
          </a:p>
          <a:p>
            <a:pPr marL="0" indent="0">
              <a:buNone/>
            </a:pPr>
            <a:r>
              <a:rPr lang="en-US" dirty="0"/>
              <a:t>      -do </a:t>
            </a:r>
          </a:p>
          <a:p>
            <a:pPr marL="0" indent="0">
              <a:buNone/>
            </a:pPr>
            <a:r>
              <a:rPr lang="en-US" dirty="0"/>
              <a:t>       -continue</a:t>
            </a:r>
          </a:p>
          <a:p>
            <a:pPr marL="0" indent="0">
              <a:buNone/>
            </a:pPr>
            <a:r>
              <a:rPr lang="en-US" dirty="0"/>
              <a:t>        -short </a:t>
            </a:r>
          </a:p>
          <a:p>
            <a:pPr marL="0" indent="0">
              <a:buNone/>
            </a:pPr>
            <a:r>
              <a:rPr lang="en-US" dirty="0"/>
              <a:t>        -else </a:t>
            </a:r>
          </a:p>
          <a:p>
            <a:pPr marL="0" indent="0">
              <a:buNone/>
            </a:pPr>
            <a:r>
              <a:rPr lang="en-US" dirty="0"/>
              <a:t>        -return  etc.</a:t>
            </a:r>
          </a:p>
        </p:txBody>
      </p:sp>
      <p:sp>
        <p:nvSpPr>
          <p:cNvPr id="4" name="Slide Number Placeholder 3"/>
          <p:cNvSpPr>
            <a:spLocks noGrp="1"/>
          </p:cNvSpPr>
          <p:nvPr>
            <p:ph type="sldNum" sz="quarter" idx="12"/>
          </p:nvPr>
        </p:nvSpPr>
        <p:spPr/>
        <p:txBody>
          <a:bodyPr/>
          <a:lstStyle/>
          <a:p>
            <a:r>
              <a:rPr lang="en-US" altLang="en-US"/>
              <a:t>1-</a:t>
            </a:r>
            <a:fld id="{FE8A1F9B-7E2C-4045-B58A-CF48055E782B}" type="slidenum">
              <a:rPr lang="en-US" altLang="en-US" smtClean="0"/>
              <a:pPr/>
              <a:t>29</a:t>
            </a:fld>
            <a:endParaRPr lang="en-US" altLang="en-US"/>
          </a:p>
        </p:txBody>
      </p:sp>
    </p:spTree>
    <p:extLst>
      <p:ext uri="{BB962C8B-B14F-4D97-AF65-F5344CB8AC3E}">
        <p14:creationId xmlns:p14="http://schemas.microsoft.com/office/powerpoint/2010/main" val="744363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a:t>
            </a:r>
          </a:p>
        </p:txBody>
      </p:sp>
      <p:sp>
        <p:nvSpPr>
          <p:cNvPr id="3" name="Content Placeholder 2"/>
          <p:cNvSpPr>
            <a:spLocks noGrp="1"/>
          </p:cNvSpPr>
          <p:nvPr>
            <p:ph idx="1"/>
          </p:nvPr>
        </p:nvSpPr>
        <p:spPr/>
        <p:txBody>
          <a:bodyPr>
            <a:normAutofit lnSpcReduction="10000"/>
          </a:bodyPr>
          <a:lstStyle/>
          <a:p>
            <a:pPr algn="just"/>
            <a:r>
              <a:rPr lang="en-US" sz="2800" dirty="0">
                <a:latin typeface="Arial Rounded MT Bold" panose="020F0704030504030204" pitchFamily="34" charset="0"/>
              </a:rPr>
              <a:t>Data type is classification of a particular type of information. </a:t>
            </a:r>
          </a:p>
          <a:p>
            <a:pPr algn="just"/>
            <a:r>
              <a:rPr lang="en-US" sz="2800" dirty="0">
                <a:latin typeface="Arial Rounded MT Bold" panose="020F0704030504030204" pitchFamily="34" charset="0"/>
              </a:rPr>
              <a:t>Data types are essential to any computer programming language. </a:t>
            </a:r>
          </a:p>
          <a:p>
            <a:pPr algn="just"/>
            <a:r>
              <a:rPr lang="en-US" sz="2800" dirty="0">
                <a:latin typeface="Arial Rounded MT Bold" panose="020F0704030504030204" pitchFamily="34" charset="0"/>
              </a:rPr>
              <a:t> Without them, it becomes very difficult to maintain information within a computer program. </a:t>
            </a:r>
          </a:p>
          <a:p>
            <a:pPr algn="just"/>
            <a:r>
              <a:rPr lang="en-US" sz="2800" dirty="0">
                <a:latin typeface="Arial Rounded MT Bold" panose="020F0704030504030204" pitchFamily="34" charset="0"/>
              </a:rPr>
              <a:t> Different data types have different sizes in memory depending on the machine and compilers.</a:t>
            </a:r>
          </a:p>
        </p:txBody>
      </p:sp>
      <p:sp>
        <p:nvSpPr>
          <p:cNvPr id="4" name="Slide Number Placeholder 3"/>
          <p:cNvSpPr>
            <a:spLocks noGrp="1"/>
          </p:cNvSpPr>
          <p:nvPr>
            <p:ph type="sldNum" sz="quarter" idx="12"/>
          </p:nvPr>
        </p:nvSpPr>
        <p:spPr/>
        <p:txBody>
          <a:bodyPr/>
          <a:lstStyle/>
          <a:p>
            <a:r>
              <a:rPr lang="en-US" altLang="en-US"/>
              <a:t>1-</a:t>
            </a:r>
            <a:fld id="{FE8A1F9B-7E2C-4045-B58A-CF48055E782B}" type="slidenum">
              <a:rPr lang="en-US" altLang="en-US" smtClean="0"/>
              <a:pPr/>
              <a:t>3</a:t>
            </a:fld>
            <a:endParaRPr lang="en-US" altLang="en-US"/>
          </a:p>
        </p:txBody>
      </p:sp>
    </p:spTree>
    <p:extLst>
      <p:ext uri="{BB962C8B-B14F-4D97-AF65-F5344CB8AC3E}">
        <p14:creationId xmlns:p14="http://schemas.microsoft.com/office/powerpoint/2010/main" val="37016146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Naming the variables</a:t>
            </a:r>
          </a:p>
        </p:txBody>
      </p:sp>
      <p:sp>
        <p:nvSpPr>
          <p:cNvPr id="3" name="Content Placeholder 2"/>
          <p:cNvSpPr>
            <a:spLocks noGrp="1"/>
          </p:cNvSpPr>
          <p:nvPr>
            <p:ph idx="1"/>
          </p:nvPr>
        </p:nvSpPr>
        <p:spPr/>
        <p:txBody>
          <a:bodyPr/>
          <a:lstStyle/>
          <a:p>
            <a:r>
              <a:rPr lang="en-US" dirty="0"/>
              <a:t>Uppercase characters are distinct from lowercase characters. </a:t>
            </a:r>
          </a:p>
          <a:p>
            <a:r>
              <a:rPr lang="en-US" dirty="0"/>
              <a:t> Using all uppercase letters is used primarily to identify constant variables. </a:t>
            </a:r>
          </a:p>
          <a:p>
            <a:r>
              <a:rPr lang="en-US" dirty="0"/>
              <a:t>Examples of variable names:-</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r>
              <a:rPr lang="en-US" altLang="en-US"/>
              <a:t>1-</a:t>
            </a:r>
            <a:fld id="{FE8A1F9B-7E2C-4045-B58A-CF48055E782B}" type="slidenum">
              <a:rPr lang="en-US" altLang="en-US" smtClean="0"/>
              <a:pPr/>
              <a:t>30</a:t>
            </a:fld>
            <a:endParaRPr lang="en-US" altLang="en-US"/>
          </a:p>
        </p:txBody>
      </p:sp>
      <p:graphicFrame>
        <p:nvGraphicFramePr>
          <p:cNvPr id="6" name="Table 5"/>
          <p:cNvGraphicFramePr>
            <a:graphicFrameLocks noGrp="1"/>
          </p:cNvGraphicFramePr>
          <p:nvPr>
            <p:extLst>
              <p:ext uri="{D42A27DB-BD31-4B8C-83A1-F6EECF244321}">
                <p14:modId xmlns:p14="http://schemas.microsoft.com/office/powerpoint/2010/main" val="2548500724"/>
              </p:ext>
            </p:extLst>
          </p:nvPr>
        </p:nvGraphicFramePr>
        <p:xfrm>
          <a:off x="914400" y="3429000"/>
          <a:ext cx="7848600" cy="2274201"/>
        </p:xfrm>
        <a:graphic>
          <a:graphicData uri="http://schemas.openxmlformats.org/drawingml/2006/table">
            <a:tbl>
              <a:tblPr/>
              <a:tblGrid>
                <a:gridCol w="4003182">
                  <a:extLst>
                    <a:ext uri="{9D8B030D-6E8A-4147-A177-3AD203B41FA5}">
                      <a16:colId xmlns:a16="http://schemas.microsoft.com/office/drawing/2014/main" val="1225909033"/>
                    </a:ext>
                  </a:extLst>
                </a:gridCol>
                <a:gridCol w="3845418">
                  <a:extLst>
                    <a:ext uri="{9D8B030D-6E8A-4147-A177-3AD203B41FA5}">
                      <a16:colId xmlns:a16="http://schemas.microsoft.com/office/drawing/2014/main" val="539944433"/>
                    </a:ext>
                  </a:extLst>
                </a:gridCol>
              </a:tblGrid>
              <a:tr h="534508">
                <a:tc>
                  <a:txBody>
                    <a:bodyPr/>
                    <a:lstStyle/>
                    <a:p>
                      <a:pPr algn="ctr"/>
                      <a:r>
                        <a:rPr lang="en-US" dirty="0"/>
                        <a:t>Samples of acceptable variable names:</a:t>
                      </a:r>
                    </a:p>
                  </a:txBody>
                  <a:tcPr marL="28575" marR="28575" marT="28575" marB="28575">
                    <a:lnL>
                      <a:noFill/>
                    </a:lnL>
                    <a:lnR>
                      <a:noFill/>
                    </a:lnR>
                    <a:lnT>
                      <a:noFill/>
                    </a:lnT>
                    <a:lnB>
                      <a:noFill/>
                    </a:lnB>
                    <a:solidFill>
                      <a:srgbClr val="CC3300"/>
                    </a:solidFill>
                  </a:tcPr>
                </a:tc>
                <a:tc>
                  <a:txBody>
                    <a:bodyPr/>
                    <a:lstStyle/>
                    <a:p>
                      <a:pPr algn="ctr"/>
                      <a:r>
                        <a:rPr lang="en-US"/>
                        <a:t> Samples of unacceptable variable names:</a:t>
                      </a:r>
                    </a:p>
                  </a:txBody>
                  <a:tcPr marL="28575" marR="28575" marT="28575" marB="28575">
                    <a:lnL>
                      <a:noFill/>
                    </a:lnL>
                    <a:lnR>
                      <a:noFill/>
                    </a:lnR>
                    <a:lnT>
                      <a:noFill/>
                    </a:lnT>
                    <a:lnB>
                      <a:noFill/>
                    </a:lnB>
                    <a:solidFill>
                      <a:srgbClr val="CC3300"/>
                    </a:solidFill>
                  </a:tcPr>
                </a:tc>
                <a:extLst>
                  <a:ext uri="{0D108BD9-81ED-4DB2-BD59-A6C34878D82A}">
                    <a16:rowId xmlns:a16="http://schemas.microsoft.com/office/drawing/2014/main" val="2315036598"/>
                  </a:ext>
                </a:extLst>
              </a:tr>
              <a:tr h="456831">
                <a:tc>
                  <a:txBody>
                    <a:bodyPr/>
                    <a:lstStyle/>
                    <a:p>
                      <a:pPr algn="l"/>
                      <a:r>
                        <a:rPr lang="en-US" dirty="0">
                          <a:latin typeface="Arial" panose="020B0604020202020204" pitchFamily="34" charset="0"/>
                        </a:rPr>
                        <a:t>Grade </a:t>
                      </a:r>
                    </a:p>
                    <a:p>
                      <a:pPr algn="l"/>
                      <a:r>
                        <a:rPr lang="en-US" dirty="0">
                          <a:latin typeface="Arial" panose="020B0604020202020204" pitchFamily="34" charset="0"/>
                        </a:rPr>
                        <a:t>name</a:t>
                      </a:r>
                      <a:endParaRPr lang="en-US" dirty="0"/>
                    </a:p>
                  </a:txBody>
                  <a:tcPr marL="28575" marR="28575" marT="28575" marB="28575" anchor="ctr">
                    <a:lnL>
                      <a:noFill/>
                    </a:lnL>
                    <a:lnR>
                      <a:noFill/>
                    </a:lnR>
                    <a:lnT>
                      <a:noFill/>
                    </a:lnT>
                    <a:lnB>
                      <a:noFill/>
                    </a:lnB>
                    <a:solidFill>
                      <a:srgbClr val="FFFFFF"/>
                    </a:solidFill>
                  </a:tcPr>
                </a:tc>
                <a:tc>
                  <a:txBody>
                    <a:bodyPr/>
                    <a:lstStyle/>
                    <a:p>
                      <a:pPr algn="l"/>
                      <a:r>
                        <a:rPr lang="en-US" dirty="0">
                          <a:latin typeface="Arial" panose="020B0604020202020204" pitchFamily="34" charset="0"/>
                        </a:rPr>
                        <a:t>Grade(Test)</a:t>
                      </a:r>
                      <a:endParaRPr lang="en-US" dirty="0"/>
                    </a:p>
                  </a:txBody>
                  <a:tcPr marL="28575" marR="28575" marT="28575" marB="28575" anchor="b">
                    <a:lnL>
                      <a:noFill/>
                    </a:lnL>
                    <a:lnR>
                      <a:noFill/>
                    </a:lnR>
                    <a:lnT>
                      <a:noFill/>
                    </a:lnT>
                    <a:lnB>
                      <a:noFill/>
                    </a:lnB>
                    <a:solidFill>
                      <a:srgbClr val="FFFFFF"/>
                    </a:solidFill>
                  </a:tcPr>
                </a:tc>
                <a:extLst>
                  <a:ext uri="{0D108BD9-81ED-4DB2-BD59-A6C34878D82A}">
                    <a16:rowId xmlns:a16="http://schemas.microsoft.com/office/drawing/2014/main" val="3953256989"/>
                  </a:ext>
                </a:extLst>
              </a:tr>
              <a:tr h="456831">
                <a:tc>
                  <a:txBody>
                    <a:bodyPr/>
                    <a:lstStyle/>
                    <a:p>
                      <a:pPr algn="l"/>
                      <a:r>
                        <a:rPr lang="en-US" dirty="0" err="1">
                          <a:latin typeface="Arial" panose="020B0604020202020204" pitchFamily="34" charset="0"/>
                        </a:rPr>
                        <a:t>GradeOnTest</a:t>
                      </a:r>
                      <a:endParaRPr lang="en-US" dirty="0"/>
                    </a:p>
                  </a:txBody>
                  <a:tcPr marL="28575" marR="28575" marT="28575" marB="28575" anchor="ctr">
                    <a:lnL>
                      <a:noFill/>
                    </a:lnL>
                    <a:lnR>
                      <a:noFill/>
                    </a:lnR>
                    <a:lnT>
                      <a:noFill/>
                    </a:lnT>
                    <a:lnB>
                      <a:noFill/>
                    </a:lnB>
                    <a:solidFill>
                      <a:srgbClr val="FFFFFF"/>
                    </a:solidFill>
                  </a:tcPr>
                </a:tc>
                <a:tc>
                  <a:txBody>
                    <a:bodyPr/>
                    <a:lstStyle/>
                    <a:p>
                      <a:pPr algn="l"/>
                      <a:r>
                        <a:rPr lang="en-US" dirty="0">
                          <a:latin typeface="Arial" panose="020B0604020202020204" pitchFamily="34" charset="0"/>
                        </a:rPr>
                        <a:t>GradeTest#1</a:t>
                      </a:r>
                      <a:endParaRPr lang="en-US" dirty="0"/>
                    </a:p>
                  </a:txBody>
                  <a:tcPr marL="28575" marR="28575" marT="28575" marB="28575" anchor="b">
                    <a:lnL>
                      <a:noFill/>
                    </a:lnL>
                    <a:lnR>
                      <a:noFill/>
                    </a:lnR>
                    <a:lnT>
                      <a:noFill/>
                    </a:lnT>
                    <a:lnB>
                      <a:noFill/>
                    </a:lnB>
                    <a:solidFill>
                      <a:srgbClr val="FFFFFF"/>
                    </a:solidFill>
                  </a:tcPr>
                </a:tc>
                <a:extLst>
                  <a:ext uri="{0D108BD9-81ED-4DB2-BD59-A6C34878D82A}">
                    <a16:rowId xmlns:a16="http://schemas.microsoft.com/office/drawing/2014/main" val="3209510408"/>
                  </a:ext>
                </a:extLst>
              </a:tr>
              <a:tr h="456831">
                <a:tc>
                  <a:txBody>
                    <a:bodyPr/>
                    <a:lstStyle/>
                    <a:p>
                      <a:pPr algn="l"/>
                      <a:r>
                        <a:rPr lang="en-US" dirty="0" err="1">
                          <a:latin typeface="Arial" panose="020B0604020202020204" pitchFamily="34" charset="0"/>
                        </a:rPr>
                        <a:t>Grade_On_Test</a:t>
                      </a:r>
                      <a:endParaRPr lang="en-US" dirty="0"/>
                    </a:p>
                  </a:txBody>
                  <a:tcPr marL="28575" marR="28575" marT="28575" marB="28575" anchor="ctr">
                    <a:lnL>
                      <a:noFill/>
                    </a:lnL>
                    <a:lnR>
                      <a:noFill/>
                    </a:lnR>
                    <a:lnT>
                      <a:noFill/>
                    </a:lnT>
                    <a:lnB>
                      <a:noFill/>
                    </a:lnB>
                    <a:solidFill>
                      <a:srgbClr val="FFFFFF"/>
                    </a:solidFill>
                  </a:tcPr>
                </a:tc>
                <a:tc>
                  <a:txBody>
                    <a:bodyPr/>
                    <a:lstStyle/>
                    <a:p>
                      <a:pPr algn="l"/>
                      <a:r>
                        <a:rPr lang="en-US" dirty="0">
                          <a:latin typeface="Arial" panose="020B0604020202020204" pitchFamily="34" charset="0"/>
                        </a:rPr>
                        <a:t>3rd_Test_Grade</a:t>
                      </a:r>
                    </a:p>
                    <a:p>
                      <a:pPr algn="l"/>
                      <a:r>
                        <a:rPr lang="en-US" dirty="0">
                          <a:latin typeface="Arial" panose="020B0604020202020204" pitchFamily="34" charset="0"/>
                        </a:rPr>
                        <a:t>123</a:t>
                      </a:r>
                      <a:endParaRPr lang="en-US" dirty="0"/>
                    </a:p>
                  </a:txBody>
                  <a:tcPr marL="28575" marR="28575" marT="28575" marB="28575" anchor="b">
                    <a:lnL>
                      <a:noFill/>
                    </a:lnL>
                    <a:lnR>
                      <a:noFill/>
                    </a:lnR>
                    <a:lnT>
                      <a:noFill/>
                    </a:lnT>
                    <a:lnB>
                      <a:noFill/>
                    </a:lnB>
                    <a:solidFill>
                      <a:srgbClr val="FFFFFF"/>
                    </a:solidFill>
                  </a:tcPr>
                </a:tc>
                <a:extLst>
                  <a:ext uri="{0D108BD9-81ED-4DB2-BD59-A6C34878D82A}">
                    <a16:rowId xmlns:a16="http://schemas.microsoft.com/office/drawing/2014/main" val="4110115898"/>
                  </a:ext>
                </a:extLst>
              </a:tr>
            </a:tbl>
          </a:graphicData>
        </a:graphic>
      </p:graphicFrame>
    </p:spTree>
    <p:extLst>
      <p:ext uri="{BB962C8B-B14F-4D97-AF65-F5344CB8AC3E}">
        <p14:creationId xmlns:p14="http://schemas.microsoft.com/office/powerpoint/2010/main" val="18724712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 Declaration</a:t>
            </a:r>
          </a:p>
        </p:txBody>
      </p:sp>
      <p:sp>
        <p:nvSpPr>
          <p:cNvPr id="3" name="Content Placeholder 2"/>
          <p:cNvSpPr>
            <a:spLocks noGrp="1"/>
          </p:cNvSpPr>
          <p:nvPr>
            <p:ph idx="1"/>
          </p:nvPr>
        </p:nvSpPr>
        <p:spPr/>
        <p:txBody>
          <a:bodyPr/>
          <a:lstStyle/>
          <a:p>
            <a:r>
              <a:rPr lang="en-US" dirty="0"/>
              <a:t>In programming languages all the variables that a program is going to use must be declared prior to use. </a:t>
            </a:r>
          </a:p>
          <a:p>
            <a:r>
              <a:rPr lang="en-US" dirty="0"/>
              <a:t> Declaration of a variable serves two purposes:</a:t>
            </a:r>
          </a:p>
          <a:p>
            <a:pPr marL="0" indent="0">
              <a:buNone/>
            </a:pPr>
            <a:r>
              <a:rPr lang="en-US" dirty="0"/>
              <a:t>	 – It associates a type and an identifier (or name) with the variable. The type allows the compiler to interpret statements correctly.</a:t>
            </a:r>
          </a:p>
          <a:p>
            <a:pPr marL="0" indent="0">
              <a:buNone/>
            </a:pPr>
            <a:r>
              <a:rPr lang="en-US" dirty="0"/>
              <a:t>	 – It allows the compiler to decide how much storage space to allocate for storage of the value associated with the identifier and to assign an address for each variable which can be used in code generation.</a:t>
            </a:r>
          </a:p>
        </p:txBody>
      </p:sp>
      <p:sp>
        <p:nvSpPr>
          <p:cNvPr id="4" name="Slide Number Placeholder 3"/>
          <p:cNvSpPr>
            <a:spLocks noGrp="1"/>
          </p:cNvSpPr>
          <p:nvPr>
            <p:ph type="sldNum" sz="quarter" idx="12"/>
          </p:nvPr>
        </p:nvSpPr>
        <p:spPr/>
        <p:txBody>
          <a:bodyPr/>
          <a:lstStyle/>
          <a:p>
            <a:r>
              <a:rPr lang="en-US" altLang="en-US"/>
              <a:t>1-</a:t>
            </a:r>
            <a:fld id="{FE8A1F9B-7E2C-4045-B58A-CF48055E782B}" type="slidenum">
              <a:rPr lang="en-US" altLang="en-US" smtClean="0"/>
              <a:pPr/>
              <a:t>31</a:t>
            </a:fld>
            <a:endParaRPr lang="en-US" altLang="en-US"/>
          </a:p>
        </p:txBody>
      </p:sp>
    </p:spTree>
    <p:extLst>
      <p:ext uri="{BB962C8B-B14F-4D97-AF65-F5344CB8AC3E}">
        <p14:creationId xmlns:p14="http://schemas.microsoft.com/office/powerpoint/2010/main" val="40786693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 Declaration</a:t>
            </a:r>
          </a:p>
        </p:txBody>
      </p:sp>
      <p:sp>
        <p:nvSpPr>
          <p:cNvPr id="3" name="Content Placeholder 2"/>
          <p:cNvSpPr>
            <a:spLocks noGrp="1"/>
          </p:cNvSpPr>
          <p:nvPr>
            <p:ph idx="1"/>
          </p:nvPr>
        </p:nvSpPr>
        <p:spPr/>
        <p:txBody>
          <a:bodyPr/>
          <a:lstStyle/>
          <a:p>
            <a:r>
              <a:rPr lang="en-US" dirty="0"/>
              <a:t>In programming, a declaration is a statement describing an identifier, such as the name of a variable or a function. ... For example, in the C++  programming language, all variables must be declared with a specific data type before they can be assigned a value.</a:t>
            </a:r>
          </a:p>
          <a:p>
            <a:r>
              <a:rPr lang="en-US" dirty="0"/>
              <a:t>Syntax for declaring a variable</a:t>
            </a:r>
          </a:p>
          <a:p>
            <a:pPr marL="0" indent="0">
              <a:buNone/>
            </a:pPr>
            <a:r>
              <a:rPr lang="en-US" dirty="0"/>
              <a:t>    </a:t>
            </a:r>
            <a:r>
              <a:rPr lang="en-US" dirty="0" err="1">
                <a:solidFill>
                  <a:srgbClr val="FF0000"/>
                </a:solidFill>
              </a:rPr>
              <a:t>dataType</a:t>
            </a:r>
            <a:r>
              <a:rPr lang="en-US" dirty="0">
                <a:solidFill>
                  <a:srgbClr val="FF0000"/>
                </a:solidFill>
              </a:rPr>
              <a:t>   </a:t>
            </a:r>
            <a:r>
              <a:rPr lang="en-US" dirty="0" err="1">
                <a:solidFill>
                  <a:srgbClr val="FF0000"/>
                </a:solidFill>
              </a:rPr>
              <a:t>variableName</a:t>
            </a:r>
            <a:r>
              <a:rPr lang="en-US" dirty="0">
                <a:solidFill>
                  <a:srgbClr val="FF0000"/>
                </a:solidFill>
              </a:rPr>
              <a:t>;</a:t>
            </a:r>
            <a:endParaRPr lang="en-US" dirty="0"/>
          </a:p>
        </p:txBody>
      </p:sp>
      <p:sp>
        <p:nvSpPr>
          <p:cNvPr id="4" name="Slide Number Placeholder 3"/>
          <p:cNvSpPr>
            <a:spLocks noGrp="1"/>
          </p:cNvSpPr>
          <p:nvPr>
            <p:ph type="sldNum" sz="quarter" idx="12"/>
          </p:nvPr>
        </p:nvSpPr>
        <p:spPr/>
        <p:txBody>
          <a:bodyPr/>
          <a:lstStyle/>
          <a:p>
            <a:r>
              <a:rPr lang="en-US" altLang="en-US"/>
              <a:t>1-</a:t>
            </a:r>
            <a:fld id="{FE8A1F9B-7E2C-4045-B58A-CF48055E782B}" type="slidenum">
              <a:rPr lang="en-US" altLang="en-US" smtClean="0"/>
              <a:pPr/>
              <a:t>32</a:t>
            </a:fld>
            <a:endParaRPr lang="en-US" altLang="en-US"/>
          </a:p>
        </p:txBody>
      </p:sp>
    </p:spTree>
    <p:extLst>
      <p:ext uri="{BB962C8B-B14F-4D97-AF65-F5344CB8AC3E}">
        <p14:creationId xmlns:p14="http://schemas.microsoft.com/office/powerpoint/2010/main" val="36095565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declaration</a:t>
            </a:r>
          </a:p>
        </p:txBody>
      </p:sp>
      <p:sp>
        <p:nvSpPr>
          <p:cNvPr id="3" name="Content Placeholder 2"/>
          <p:cNvSpPr>
            <a:spLocks noGrp="1"/>
          </p:cNvSpPr>
          <p:nvPr>
            <p:ph idx="1"/>
          </p:nvPr>
        </p:nvSpPr>
        <p:spPr/>
        <p:txBody>
          <a:bodyPr/>
          <a:lstStyle/>
          <a:p>
            <a:r>
              <a:rPr lang="en-US" dirty="0"/>
              <a:t>Examples</a:t>
            </a:r>
          </a:p>
          <a:p>
            <a:pPr marL="0" indent="0">
              <a:buNone/>
            </a:pPr>
            <a:r>
              <a:rPr lang="en-US" dirty="0"/>
              <a:t>  	</a:t>
            </a:r>
            <a:r>
              <a:rPr lang="en-US" sz="3600" dirty="0"/>
              <a:t>int name;</a:t>
            </a:r>
          </a:p>
          <a:p>
            <a:pPr marL="0" indent="0">
              <a:buNone/>
            </a:pPr>
            <a:r>
              <a:rPr lang="en-US" sz="3600" dirty="0"/>
              <a:t>	float number;</a:t>
            </a:r>
          </a:p>
          <a:p>
            <a:pPr marL="0" indent="0">
              <a:buNone/>
            </a:pPr>
            <a:r>
              <a:rPr lang="en-US" sz="3600" dirty="0"/>
              <a:t>	double number2;</a:t>
            </a:r>
          </a:p>
          <a:p>
            <a:pPr marL="0" indent="0">
              <a:buNone/>
            </a:pPr>
            <a:r>
              <a:rPr lang="en-US" sz="3600" dirty="0"/>
              <a:t>	string name;</a:t>
            </a:r>
          </a:p>
          <a:p>
            <a:pPr marL="0" indent="0">
              <a:buNone/>
            </a:pPr>
            <a:r>
              <a:rPr lang="en-US" sz="3600" dirty="0"/>
              <a:t>	bool total;</a:t>
            </a:r>
          </a:p>
          <a:p>
            <a:endParaRPr lang="en-US" dirty="0"/>
          </a:p>
        </p:txBody>
      </p:sp>
      <p:sp>
        <p:nvSpPr>
          <p:cNvPr id="4" name="Slide Number Placeholder 3"/>
          <p:cNvSpPr>
            <a:spLocks noGrp="1"/>
          </p:cNvSpPr>
          <p:nvPr>
            <p:ph type="sldNum" sz="quarter" idx="12"/>
          </p:nvPr>
        </p:nvSpPr>
        <p:spPr/>
        <p:txBody>
          <a:bodyPr/>
          <a:lstStyle/>
          <a:p>
            <a:r>
              <a:rPr lang="en-US" altLang="en-US"/>
              <a:t>1-</a:t>
            </a:r>
            <a:fld id="{FE8A1F9B-7E2C-4045-B58A-CF48055E782B}" type="slidenum">
              <a:rPr lang="en-US" altLang="en-US" smtClean="0"/>
              <a:pPr/>
              <a:t>33</a:t>
            </a:fld>
            <a:endParaRPr lang="en-US" altLang="en-US"/>
          </a:p>
        </p:txBody>
      </p:sp>
    </p:spTree>
    <p:extLst>
      <p:ext uri="{BB962C8B-B14F-4D97-AF65-F5344CB8AC3E}">
        <p14:creationId xmlns:p14="http://schemas.microsoft.com/office/powerpoint/2010/main" val="18043250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Variable Initialization</a:t>
            </a:r>
            <a:endParaRPr lang="en-US" b="1" dirty="0"/>
          </a:p>
        </p:txBody>
      </p:sp>
      <p:sp>
        <p:nvSpPr>
          <p:cNvPr id="3" name="Content Placeholder 2"/>
          <p:cNvSpPr>
            <a:spLocks noGrp="1"/>
          </p:cNvSpPr>
          <p:nvPr>
            <p:ph idx="1"/>
          </p:nvPr>
        </p:nvSpPr>
        <p:spPr/>
        <p:txBody>
          <a:bodyPr/>
          <a:lstStyle/>
          <a:p>
            <a:pPr algn="just" eaLnBrk="1" hangingPunct="1"/>
            <a:r>
              <a:rPr lang="en-US" altLang="en-US" dirty="0">
                <a:latin typeface="Arial Rounded MT Bold" panose="020F0704030504030204" pitchFamily="34" charset="0"/>
              </a:rPr>
              <a:t>Giving a value to a variable is known as </a:t>
            </a:r>
            <a:r>
              <a:rPr lang="en-US" altLang="en-US" sz="2400" dirty="0">
                <a:solidFill>
                  <a:schemeClr val="accent2"/>
                </a:solidFill>
                <a:latin typeface="Arial Rounded MT Bold" panose="020F0704030504030204" pitchFamily="34" charset="0"/>
              </a:rPr>
              <a:t>variable initialization</a:t>
            </a:r>
          </a:p>
          <a:p>
            <a:pPr algn="just" eaLnBrk="1" hangingPunct="1"/>
            <a:r>
              <a:rPr lang="en-US" altLang="en-US" dirty="0">
                <a:latin typeface="Arial Rounded MT Bold" panose="020F0704030504030204" pitchFamily="34" charset="0"/>
              </a:rPr>
              <a:t>Naming variables is known as one of the most difficult tasks in computer programming.</a:t>
            </a:r>
          </a:p>
          <a:p>
            <a:pPr algn="just" eaLnBrk="1" hangingPunct="1"/>
            <a:r>
              <a:rPr lang="en-US" altLang="en-US" dirty="0">
                <a:latin typeface="Arial Rounded MT Bold" panose="020F0704030504030204" pitchFamily="34" charset="0"/>
              </a:rPr>
              <a:t> When you are naming variables, think hard about the names. </a:t>
            </a:r>
          </a:p>
          <a:p>
            <a:pPr algn="just" eaLnBrk="1" hangingPunct="1"/>
            <a:r>
              <a:rPr lang="en-US" altLang="en-US" dirty="0">
                <a:latin typeface="Arial Rounded MT Bold" panose="020F0704030504030204" pitchFamily="34" charset="0"/>
              </a:rPr>
              <a:t>Try your best to make sure that the name you assign your variable is accurately descriptive and understandable to another reader.</a:t>
            </a:r>
          </a:p>
          <a:p>
            <a:pPr marL="0" indent="0" eaLnBrk="1" hangingPunct="1">
              <a:buNone/>
            </a:pPr>
            <a:endParaRPr lang="en-US" dirty="0"/>
          </a:p>
        </p:txBody>
      </p:sp>
      <p:sp>
        <p:nvSpPr>
          <p:cNvPr id="4" name="Slide Number Placeholder 3"/>
          <p:cNvSpPr>
            <a:spLocks noGrp="1"/>
          </p:cNvSpPr>
          <p:nvPr>
            <p:ph type="sldNum" sz="quarter" idx="12"/>
          </p:nvPr>
        </p:nvSpPr>
        <p:spPr/>
        <p:txBody>
          <a:bodyPr/>
          <a:lstStyle/>
          <a:p>
            <a:r>
              <a:rPr lang="en-US" altLang="en-US"/>
              <a:t>1-</a:t>
            </a:r>
            <a:fld id="{FE8A1F9B-7E2C-4045-B58A-CF48055E782B}" type="slidenum">
              <a:rPr lang="en-US" altLang="en-US" smtClean="0"/>
              <a:pPr/>
              <a:t>34</a:t>
            </a:fld>
            <a:endParaRPr lang="en-US" altLang="en-US"/>
          </a:p>
        </p:txBody>
      </p:sp>
    </p:spTree>
    <p:extLst>
      <p:ext uri="{BB962C8B-B14F-4D97-AF65-F5344CB8AC3E}">
        <p14:creationId xmlns:p14="http://schemas.microsoft.com/office/powerpoint/2010/main" val="18163820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Variable Initialization</a:t>
            </a:r>
            <a:endParaRPr lang="en-US" dirty="0"/>
          </a:p>
        </p:txBody>
      </p:sp>
      <p:sp>
        <p:nvSpPr>
          <p:cNvPr id="3" name="Content Placeholder 2"/>
          <p:cNvSpPr>
            <a:spLocks noGrp="1"/>
          </p:cNvSpPr>
          <p:nvPr>
            <p:ph idx="1"/>
          </p:nvPr>
        </p:nvSpPr>
        <p:spPr/>
        <p:txBody>
          <a:bodyPr/>
          <a:lstStyle/>
          <a:p>
            <a:pPr algn="just"/>
            <a:r>
              <a:rPr lang="en-US" dirty="0">
                <a:latin typeface="Arial Rounded MT Bold" panose="020F0704030504030204" pitchFamily="34" charset="0"/>
              </a:rPr>
              <a:t>Sometimes that other reader is yourself when you revisit a program that you wrote months or even years earlier.</a:t>
            </a:r>
          </a:p>
          <a:p>
            <a:pPr algn="just"/>
            <a:r>
              <a:rPr lang="en-US" dirty="0">
                <a:latin typeface="Arial Rounded MT Bold" panose="020F0704030504030204" pitchFamily="34" charset="0"/>
              </a:rPr>
              <a:t>When you assign a variable, you use the = symbol. </a:t>
            </a:r>
          </a:p>
          <a:p>
            <a:pPr algn="just"/>
            <a:r>
              <a:rPr lang="en-US" dirty="0">
                <a:latin typeface="Arial Rounded MT Bold" panose="020F0704030504030204" pitchFamily="34" charset="0"/>
              </a:rPr>
              <a:t>The name of the variable goes on the left and the value you want to store in the variable goes on the right.</a:t>
            </a:r>
          </a:p>
          <a:p>
            <a:pPr marL="0" indent="0" algn="just">
              <a:buNone/>
            </a:pPr>
            <a:r>
              <a:rPr lang="en-US" dirty="0">
                <a:latin typeface="Arial Rounded MT Bold" panose="020F0704030504030204" pitchFamily="34" charset="0"/>
              </a:rPr>
              <a:t>	string name =“</a:t>
            </a:r>
            <a:r>
              <a:rPr lang="en-US" dirty="0" err="1">
                <a:latin typeface="Arial Rounded MT Bold" panose="020F0704030504030204" pitchFamily="34" charset="0"/>
              </a:rPr>
              <a:t>Juma</a:t>
            </a:r>
            <a:r>
              <a:rPr lang="en-US" dirty="0">
                <a:latin typeface="Arial Rounded MT Bold" panose="020F0704030504030204" pitchFamily="34" charset="0"/>
              </a:rPr>
              <a:t>”;</a:t>
            </a:r>
          </a:p>
          <a:p>
            <a:pPr marL="0" indent="0" algn="just">
              <a:buNone/>
            </a:pPr>
            <a:r>
              <a:rPr lang="en-US" dirty="0">
                <a:latin typeface="Arial Rounded MT Bold" panose="020F0704030504030204" pitchFamily="34" charset="0"/>
              </a:rPr>
              <a:t>  	 int number=12;</a:t>
            </a:r>
          </a:p>
        </p:txBody>
      </p:sp>
      <p:sp>
        <p:nvSpPr>
          <p:cNvPr id="4" name="Slide Number Placeholder 3"/>
          <p:cNvSpPr>
            <a:spLocks noGrp="1"/>
          </p:cNvSpPr>
          <p:nvPr>
            <p:ph type="sldNum" sz="quarter" idx="12"/>
          </p:nvPr>
        </p:nvSpPr>
        <p:spPr/>
        <p:txBody>
          <a:bodyPr/>
          <a:lstStyle/>
          <a:p>
            <a:r>
              <a:rPr lang="en-US" altLang="en-US"/>
              <a:t>1-</a:t>
            </a:r>
            <a:fld id="{FE8A1F9B-7E2C-4045-B58A-CF48055E782B}" type="slidenum">
              <a:rPr lang="en-US" altLang="en-US" smtClean="0"/>
              <a:pPr/>
              <a:t>35</a:t>
            </a:fld>
            <a:endParaRPr lang="en-US" altLang="en-US"/>
          </a:p>
        </p:txBody>
      </p:sp>
    </p:spTree>
    <p:extLst>
      <p:ext uri="{BB962C8B-B14F-4D97-AF65-F5344CB8AC3E}">
        <p14:creationId xmlns:p14="http://schemas.microsoft.com/office/powerpoint/2010/main" val="35677901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altLang="en-US"/>
              <a:t>Named Constants</a:t>
            </a:r>
          </a:p>
        </p:txBody>
      </p:sp>
      <p:sp>
        <p:nvSpPr>
          <p:cNvPr id="57348" name="Rectangle 3"/>
          <p:cNvSpPr>
            <a:spLocks noGrp="1" noChangeArrowheads="1"/>
          </p:cNvSpPr>
          <p:nvPr>
            <p:ph idx="1"/>
          </p:nvPr>
        </p:nvSpPr>
        <p:spPr/>
        <p:txBody>
          <a:bodyPr>
            <a:normAutofit fontScale="92500" lnSpcReduction="10000"/>
          </a:bodyPr>
          <a:lstStyle/>
          <a:p>
            <a:pPr eaLnBrk="1" hangingPunct="1"/>
            <a:r>
              <a:rPr lang="en-US" altLang="en-US" sz="2800" dirty="0"/>
              <a:t>In computer programming, a constant is a value that cannot be altered by the program during normal execution, i.e., the value is constant.</a:t>
            </a:r>
          </a:p>
          <a:p>
            <a:pPr eaLnBrk="1" hangingPunct="1"/>
            <a:r>
              <a:rPr lang="en-US" altLang="en-US" sz="2800" dirty="0"/>
              <a:t>This is contrasted with a variable, which is an identifier with a value that can be changed during normal execution, i.e., the value is variable.</a:t>
            </a:r>
          </a:p>
          <a:p>
            <a:pPr eaLnBrk="1" hangingPunct="1"/>
            <a:r>
              <a:rPr lang="en-US" altLang="en-US" sz="2800" dirty="0"/>
              <a:t>Syntax</a:t>
            </a:r>
          </a:p>
          <a:p>
            <a:pPr marL="0" indent="0" eaLnBrk="1" hangingPunct="1">
              <a:buNone/>
            </a:pPr>
            <a:r>
              <a:rPr lang="en-US" altLang="en-US" sz="2800" dirty="0"/>
              <a:t>           </a:t>
            </a:r>
            <a:r>
              <a:rPr lang="en-US" altLang="en-US" sz="2800" dirty="0" err="1">
                <a:solidFill>
                  <a:srgbClr val="FF0000"/>
                </a:solidFill>
              </a:rPr>
              <a:t>const</a:t>
            </a:r>
            <a:r>
              <a:rPr lang="en-US" altLang="en-US" sz="2800" dirty="0">
                <a:solidFill>
                  <a:srgbClr val="FF0000"/>
                </a:solidFill>
              </a:rPr>
              <a:t>   data type   </a:t>
            </a:r>
            <a:r>
              <a:rPr lang="en-US" altLang="en-US" sz="2800" dirty="0" err="1">
                <a:solidFill>
                  <a:srgbClr val="FF0000"/>
                </a:solidFill>
              </a:rPr>
              <a:t>constant_name</a:t>
            </a:r>
            <a:r>
              <a:rPr lang="en-US" altLang="en-US" sz="2800" dirty="0">
                <a:solidFill>
                  <a:srgbClr val="FF0000"/>
                </a:solidFill>
              </a:rPr>
              <a:t>;</a:t>
            </a:r>
          </a:p>
          <a:p>
            <a:pPr marL="0" indent="0" eaLnBrk="1" hangingPunct="1">
              <a:buNone/>
            </a:pPr>
            <a:r>
              <a:rPr lang="en-US" altLang="en-US" sz="2800" dirty="0"/>
              <a:t>Example:  </a:t>
            </a:r>
            <a:r>
              <a:rPr lang="en-US" altLang="en-US" sz="2800" dirty="0" err="1"/>
              <a:t>const</a:t>
            </a:r>
            <a:r>
              <a:rPr lang="en-US" altLang="en-US" sz="2800" dirty="0"/>
              <a:t>  float PI = 3.14;</a:t>
            </a:r>
          </a:p>
          <a:p>
            <a:pPr marL="0" indent="0" eaLnBrk="1" hangingPunct="1">
              <a:buNone/>
            </a:pPr>
            <a:endParaRPr lang="en-US" altLang="en-US" sz="2800" dirty="0">
              <a:solidFill>
                <a:srgbClr val="FF0000"/>
              </a:solidFill>
            </a:endParaRPr>
          </a:p>
          <a:p>
            <a:pPr marL="0" indent="0" eaLnBrk="1" hangingPunct="1">
              <a:buNone/>
            </a:pPr>
            <a:endParaRPr lang="en-US" altLang="en-US" sz="2800" dirty="0">
              <a:solidFill>
                <a:srgbClr val="FF0000"/>
              </a:solidFill>
            </a:endParaRPr>
          </a:p>
        </p:txBody>
      </p:sp>
      <p:sp>
        <p:nvSpPr>
          <p:cNvPr id="48131" name="Slide Number Placeholder 4"/>
          <p:cNvSpPr>
            <a:spLocks noGrp="1"/>
          </p:cNvSpPr>
          <p:nvPr>
            <p:ph type="sldNum" sz="quarter" idx="12"/>
          </p:nvPr>
        </p:nvSpPr>
        <p:spPr>
          <a:noFill/>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en-US" sz="1400">
                <a:solidFill>
                  <a:srgbClr val="FFFFFF"/>
                </a:solidFill>
                <a:latin typeface="Franklin Gothic Book" panose="020B0503020102020204" pitchFamily="34" charset="0"/>
              </a:rPr>
              <a:t>1-</a:t>
            </a:r>
            <a:fld id="{E0998A50-10F9-48CC-9A24-6A0943BDFD00}" type="slidenum">
              <a:rPr lang="en-US" altLang="en-US" sz="1400">
                <a:solidFill>
                  <a:srgbClr val="FFFFFF"/>
                </a:solidFill>
                <a:latin typeface="Franklin Gothic Book" panose="020B0503020102020204" pitchFamily="34" charset="0"/>
              </a:rPr>
              <a:pPr/>
              <a:t>36</a:t>
            </a:fld>
            <a:endParaRPr lang="en-US" altLang="en-US" sz="1400">
              <a:solidFill>
                <a:srgbClr val="FFFFFF"/>
              </a:solidFill>
              <a:latin typeface="Franklin Gothic Book" panose="020B05030201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Assignment</a:t>
            </a:r>
          </a:p>
        </p:txBody>
      </p:sp>
      <p:sp>
        <p:nvSpPr>
          <p:cNvPr id="3" name="Content Placeholder 2"/>
          <p:cNvSpPr>
            <a:spLocks noGrp="1"/>
          </p:cNvSpPr>
          <p:nvPr>
            <p:ph idx="1"/>
          </p:nvPr>
        </p:nvSpPr>
        <p:spPr/>
        <p:txBody>
          <a:bodyPr/>
          <a:lstStyle/>
          <a:p>
            <a:pPr marL="514350" indent="-514350">
              <a:buFont typeface="+mj-lt"/>
              <a:buAutoNum type="arabicParenR"/>
            </a:pPr>
            <a:r>
              <a:rPr lang="en-US" sz="3200" dirty="0"/>
              <a:t>Are these identifiers valid or not? Explain.</a:t>
            </a:r>
          </a:p>
          <a:p>
            <a:pPr marL="514350" indent="-514350">
              <a:buFont typeface="+mj-lt"/>
              <a:buAutoNum type="alphaLcParenR"/>
            </a:pPr>
            <a:r>
              <a:rPr lang="en-US" sz="3200" dirty="0"/>
              <a:t>      a1 </a:t>
            </a:r>
          </a:p>
          <a:p>
            <a:pPr marL="514350" indent="-514350">
              <a:buFont typeface="+mj-lt"/>
              <a:buAutoNum type="alphaLcParenR"/>
            </a:pPr>
            <a:r>
              <a:rPr lang="en-US" sz="3200" dirty="0"/>
              <a:t> Number3 </a:t>
            </a:r>
          </a:p>
          <a:p>
            <a:pPr marL="514350" indent="-514350">
              <a:buFont typeface="+mj-lt"/>
              <a:buAutoNum type="alphaLcParenR"/>
            </a:pPr>
            <a:r>
              <a:rPr lang="en-US" sz="3200" dirty="0"/>
              <a:t> 123abc </a:t>
            </a:r>
          </a:p>
          <a:p>
            <a:pPr marL="514350" indent="-514350">
              <a:buFont typeface="+mj-lt"/>
              <a:buAutoNum type="alphaLcParenR"/>
            </a:pPr>
            <a:r>
              <a:rPr lang="en-US" sz="3200" dirty="0"/>
              <a:t> a_123 </a:t>
            </a:r>
          </a:p>
          <a:p>
            <a:pPr marL="514350" indent="-514350">
              <a:buFont typeface="+mj-lt"/>
              <a:buAutoNum type="alphaLcParenR"/>
            </a:pPr>
            <a:r>
              <a:rPr lang="en-US" sz="3200" dirty="0"/>
              <a:t> no 2</a:t>
            </a:r>
          </a:p>
        </p:txBody>
      </p:sp>
      <p:sp>
        <p:nvSpPr>
          <p:cNvPr id="4" name="Slide Number Placeholder 3"/>
          <p:cNvSpPr>
            <a:spLocks noGrp="1"/>
          </p:cNvSpPr>
          <p:nvPr>
            <p:ph type="sldNum" sz="quarter" idx="12"/>
          </p:nvPr>
        </p:nvSpPr>
        <p:spPr/>
        <p:txBody>
          <a:bodyPr/>
          <a:lstStyle/>
          <a:p>
            <a:r>
              <a:rPr lang="en-US" altLang="en-US"/>
              <a:t>1-</a:t>
            </a:r>
            <a:fld id="{FE8A1F9B-7E2C-4045-B58A-CF48055E782B}" type="slidenum">
              <a:rPr lang="en-US" altLang="en-US" smtClean="0"/>
              <a:pPr/>
              <a:t>37</a:t>
            </a:fld>
            <a:endParaRPr lang="en-US" altLang="en-US"/>
          </a:p>
        </p:txBody>
      </p:sp>
    </p:spTree>
    <p:extLst>
      <p:ext uri="{BB962C8B-B14F-4D97-AF65-F5344CB8AC3E}">
        <p14:creationId xmlns:p14="http://schemas.microsoft.com/office/powerpoint/2010/main" val="3399828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Assignment</a:t>
            </a:r>
          </a:p>
        </p:txBody>
      </p:sp>
      <p:sp>
        <p:nvSpPr>
          <p:cNvPr id="3" name="Content Placeholder 2"/>
          <p:cNvSpPr>
            <a:spLocks noGrp="1"/>
          </p:cNvSpPr>
          <p:nvPr>
            <p:ph idx="1"/>
          </p:nvPr>
        </p:nvSpPr>
        <p:spPr/>
        <p:txBody>
          <a:bodyPr>
            <a:normAutofit fontScale="92500" lnSpcReduction="10000"/>
          </a:bodyPr>
          <a:lstStyle/>
          <a:p>
            <a:pPr marL="514350" indent="-514350">
              <a:buFont typeface="+mj-lt"/>
              <a:buAutoNum type="arabicParenR"/>
            </a:pPr>
            <a:r>
              <a:rPr lang="en-US" sz="3200" dirty="0"/>
              <a:t>Identify the data type for each of the following values: -</a:t>
            </a:r>
          </a:p>
          <a:p>
            <a:pPr marL="514350" indent="-514350">
              <a:buFont typeface="+mj-lt"/>
              <a:buAutoNum type="alphaLcParenR"/>
            </a:pPr>
            <a:r>
              <a:rPr lang="en-US" sz="3200" dirty="0"/>
              <a:t>     312 </a:t>
            </a:r>
          </a:p>
          <a:p>
            <a:pPr marL="514350" indent="-514350">
              <a:buFont typeface="+mj-lt"/>
              <a:buAutoNum type="alphaLcParenR"/>
            </a:pPr>
            <a:r>
              <a:rPr lang="en-US" sz="3200" dirty="0"/>
              <a:t> 2.153 </a:t>
            </a:r>
          </a:p>
          <a:p>
            <a:pPr marL="514350" indent="-514350">
              <a:buFont typeface="+mj-lt"/>
              <a:buAutoNum type="alphaLcParenR"/>
            </a:pPr>
            <a:r>
              <a:rPr lang="en-US" sz="3200" dirty="0"/>
              <a:t> a1 </a:t>
            </a:r>
          </a:p>
          <a:p>
            <a:pPr marL="514350" indent="-514350">
              <a:buFont typeface="+mj-lt"/>
              <a:buAutoNum type="alphaLcParenR"/>
            </a:pPr>
            <a:r>
              <a:rPr lang="en-US" sz="3200" dirty="0"/>
              <a:t> a </a:t>
            </a:r>
          </a:p>
          <a:p>
            <a:pPr marL="514350" indent="-514350">
              <a:buFont typeface="+mj-lt"/>
              <a:buAutoNum type="alphaLcParenR"/>
            </a:pPr>
            <a:r>
              <a:rPr lang="en-US" sz="3200" dirty="0"/>
              <a:t> True </a:t>
            </a:r>
          </a:p>
          <a:p>
            <a:pPr marL="514350" indent="-514350">
              <a:buFont typeface="+mj-lt"/>
              <a:buAutoNum type="alphaLcParenR"/>
            </a:pPr>
            <a:r>
              <a:rPr lang="en-US" sz="3200" dirty="0"/>
              <a:t> hello</a:t>
            </a:r>
          </a:p>
        </p:txBody>
      </p:sp>
      <p:sp>
        <p:nvSpPr>
          <p:cNvPr id="4" name="Slide Number Placeholder 3"/>
          <p:cNvSpPr>
            <a:spLocks noGrp="1"/>
          </p:cNvSpPr>
          <p:nvPr>
            <p:ph type="sldNum" sz="quarter" idx="12"/>
          </p:nvPr>
        </p:nvSpPr>
        <p:spPr/>
        <p:txBody>
          <a:bodyPr/>
          <a:lstStyle/>
          <a:p>
            <a:r>
              <a:rPr lang="en-US" altLang="en-US"/>
              <a:t>1-</a:t>
            </a:r>
            <a:fld id="{FE8A1F9B-7E2C-4045-B58A-CF48055E782B}" type="slidenum">
              <a:rPr lang="en-US" altLang="en-US" smtClean="0"/>
              <a:pPr/>
              <a:t>38</a:t>
            </a:fld>
            <a:endParaRPr lang="en-US" altLang="en-US"/>
          </a:p>
        </p:txBody>
      </p:sp>
    </p:spTree>
    <p:extLst>
      <p:ext uri="{BB962C8B-B14F-4D97-AF65-F5344CB8AC3E}">
        <p14:creationId xmlns:p14="http://schemas.microsoft.com/office/powerpoint/2010/main" val="42858204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Assignment</a:t>
            </a:r>
          </a:p>
        </p:txBody>
      </p:sp>
      <p:sp>
        <p:nvSpPr>
          <p:cNvPr id="3" name="Content Placeholder 2"/>
          <p:cNvSpPr>
            <a:spLocks noGrp="1"/>
          </p:cNvSpPr>
          <p:nvPr>
            <p:ph idx="1"/>
          </p:nvPr>
        </p:nvSpPr>
        <p:spPr/>
        <p:txBody>
          <a:bodyPr/>
          <a:lstStyle/>
          <a:p>
            <a:pPr marL="514350" indent="-514350">
              <a:buFont typeface="+mj-lt"/>
              <a:buAutoNum type="arabicParenR"/>
            </a:pPr>
            <a:r>
              <a:rPr lang="en-US" sz="3200" dirty="0"/>
              <a:t>Explain these mathematical problems by using variables.</a:t>
            </a:r>
          </a:p>
          <a:p>
            <a:pPr marL="514350" indent="-514350">
              <a:buFont typeface="+mj-lt"/>
              <a:buAutoNum type="alphaLcParenR"/>
            </a:pPr>
            <a:r>
              <a:rPr lang="en-US" sz="3200" dirty="0"/>
              <a:t>Area of square </a:t>
            </a:r>
          </a:p>
          <a:p>
            <a:pPr marL="514350" indent="-514350">
              <a:buFont typeface="+mj-lt"/>
              <a:buAutoNum type="alphaLcParenR"/>
            </a:pPr>
            <a:r>
              <a:rPr lang="en-US" sz="3200" dirty="0"/>
              <a:t> Area of triangle </a:t>
            </a:r>
          </a:p>
          <a:p>
            <a:pPr marL="514350" indent="-514350">
              <a:buFont typeface="+mj-lt"/>
              <a:buAutoNum type="alphaLcParenR"/>
            </a:pPr>
            <a:r>
              <a:rPr lang="en-US" sz="3200" dirty="0"/>
              <a:t> Area of circle </a:t>
            </a:r>
          </a:p>
          <a:p>
            <a:pPr marL="514350" indent="-514350">
              <a:buFont typeface="+mj-lt"/>
              <a:buAutoNum type="alphaLcParenR"/>
            </a:pPr>
            <a:r>
              <a:rPr lang="en-US" sz="3200" dirty="0"/>
              <a:t> Average speed</a:t>
            </a:r>
          </a:p>
        </p:txBody>
      </p:sp>
      <p:sp>
        <p:nvSpPr>
          <p:cNvPr id="4" name="Slide Number Placeholder 3"/>
          <p:cNvSpPr>
            <a:spLocks noGrp="1"/>
          </p:cNvSpPr>
          <p:nvPr>
            <p:ph type="sldNum" sz="quarter" idx="12"/>
          </p:nvPr>
        </p:nvSpPr>
        <p:spPr/>
        <p:txBody>
          <a:bodyPr/>
          <a:lstStyle/>
          <a:p>
            <a:r>
              <a:rPr lang="en-US" altLang="en-US"/>
              <a:t>1-</a:t>
            </a:r>
            <a:fld id="{FE8A1F9B-7E2C-4045-B58A-CF48055E782B}" type="slidenum">
              <a:rPr lang="en-US" altLang="en-US" smtClean="0"/>
              <a:pPr/>
              <a:t>39</a:t>
            </a:fld>
            <a:endParaRPr lang="en-US" altLang="en-US"/>
          </a:p>
        </p:txBody>
      </p:sp>
    </p:spTree>
    <p:extLst>
      <p:ext uri="{BB962C8B-B14F-4D97-AF65-F5344CB8AC3E}">
        <p14:creationId xmlns:p14="http://schemas.microsoft.com/office/powerpoint/2010/main" val="2936266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a:t>
            </a:r>
          </a:p>
        </p:txBody>
      </p:sp>
      <p:sp>
        <p:nvSpPr>
          <p:cNvPr id="3" name="Content Placeholder 2"/>
          <p:cNvSpPr>
            <a:spLocks noGrp="1"/>
          </p:cNvSpPr>
          <p:nvPr>
            <p:ph idx="1"/>
          </p:nvPr>
        </p:nvSpPr>
        <p:spPr/>
        <p:txBody>
          <a:bodyPr>
            <a:normAutofit lnSpcReduction="10000"/>
          </a:bodyPr>
          <a:lstStyle/>
          <a:p>
            <a:pPr algn="just"/>
            <a:r>
              <a:rPr lang="en-US" sz="3200" dirty="0">
                <a:latin typeface="Arial Rounded MT Bold" panose="020F0704030504030204" pitchFamily="34" charset="0"/>
              </a:rPr>
              <a:t>very important concept available in almost all the programming languages </a:t>
            </a:r>
          </a:p>
          <a:p>
            <a:pPr algn="just"/>
            <a:r>
              <a:rPr lang="en-US" sz="3200" dirty="0">
                <a:latin typeface="Arial Rounded MT Bold" panose="020F0704030504030204" pitchFamily="34" charset="0"/>
              </a:rPr>
              <a:t>As its name indicates, a data type represents a type of the data which you can process using your computer program. </a:t>
            </a:r>
          </a:p>
          <a:p>
            <a:pPr algn="just"/>
            <a:r>
              <a:rPr lang="en-US" sz="3200" dirty="0">
                <a:latin typeface="Arial Rounded MT Bold" panose="020F0704030504030204" pitchFamily="34" charset="0"/>
              </a:rPr>
              <a:t>It can be numeric, alphanumeric, decimal, etc.</a:t>
            </a:r>
          </a:p>
          <a:p>
            <a:pPr algn="just"/>
            <a:endParaRPr lang="en-US" sz="3200" dirty="0"/>
          </a:p>
        </p:txBody>
      </p:sp>
      <p:sp>
        <p:nvSpPr>
          <p:cNvPr id="4" name="Slide Number Placeholder 3"/>
          <p:cNvSpPr>
            <a:spLocks noGrp="1"/>
          </p:cNvSpPr>
          <p:nvPr>
            <p:ph type="sldNum" sz="quarter" idx="12"/>
          </p:nvPr>
        </p:nvSpPr>
        <p:spPr/>
        <p:txBody>
          <a:bodyPr/>
          <a:lstStyle/>
          <a:p>
            <a:r>
              <a:rPr lang="en-US" altLang="en-US"/>
              <a:t>1-</a:t>
            </a:r>
            <a:fld id="{FE8A1F9B-7E2C-4045-B58A-CF48055E782B}" type="slidenum">
              <a:rPr lang="en-US" altLang="en-US" smtClean="0"/>
              <a:pPr/>
              <a:t>4</a:t>
            </a:fld>
            <a:endParaRPr lang="en-US" altLang="en-US"/>
          </a:p>
        </p:txBody>
      </p:sp>
    </p:spTree>
    <p:extLst>
      <p:ext uri="{BB962C8B-B14F-4D97-AF65-F5344CB8AC3E}">
        <p14:creationId xmlns:p14="http://schemas.microsoft.com/office/powerpoint/2010/main" val="17804878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3"/>
          <p:cNvSpPr>
            <a:spLocks noGrp="1" noChangeArrowheads="1"/>
          </p:cNvSpPr>
          <p:nvPr>
            <p:ph idx="1"/>
          </p:nvPr>
        </p:nvSpPr>
        <p:spPr/>
        <p:txBody>
          <a:bodyPr/>
          <a:lstStyle/>
          <a:p>
            <a:pPr marL="0" indent="0" eaLnBrk="1" hangingPunct="1">
              <a:buNone/>
            </a:pPr>
            <a:r>
              <a:rPr lang="en-US" altLang="en-US" sz="8000" dirty="0"/>
              <a:t>    </a:t>
            </a:r>
          </a:p>
          <a:p>
            <a:pPr marL="0" indent="0" eaLnBrk="1" hangingPunct="1">
              <a:buNone/>
            </a:pPr>
            <a:r>
              <a:rPr lang="en-US" altLang="en-US" sz="8000" dirty="0"/>
              <a:t>      </a:t>
            </a:r>
          </a:p>
          <a:p>
            <a:pPr marL="0" indent="0" eaLnBrk="1" hangingPunct="1">
              <a:buNone/>
            </a:pPr>
            <a:r>
              <a:rPr lang="en-US" altLang="en-US" sz="8000" dirty="0"/>
              <a:t>           END</a:t>
            </a:r>
          </a:p>
        </p:txBody>
      </p:sp>
      <p:sp>
        <p:nvSpPr>
          <p:cNvPr id="50179" name="Slide Number Placeholder 4"/>
          <p:cNvSpPr>
            <a:spLocks noGrp="1"/>
          </p:cNvSpPr>
          <p:nvPr>
            <p:ph type="sldNum" sz="quarter" idx="12"/>
          </p:nvPr>
        </p:nvSpPr>
        <p:spPr>
          <a:noFill/>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en-US" sz="1400">
                <a:solidFill>
                  <a:srgbClr val="FFFFFF"/>
                </a:solidFill>
                <a:latin typeface="Franklin Gothic Book" panose="020B0503020102020204" pitchFamily="34" charset="0"/>
              </a:rPr>
              <a:t>1-</a:t>
            </a:r>
            <a:fld id="{D56F21DC-AE99-4739-8DB4-F82D3536009E}" type="slidenum">
              <a:rPr lang="en-US" altLang="en-US" sz="1400">
                <a:solidFill>
                  <a:srgbClr val="FFFFFF"/>
                </a:solidFill>
                <a:latin typeface="Franklin Gothic Book" panose="020B0503020102020204" pitchFamily="34" charset="0"/>
              </a:rPr>
              <a:pPr/>
              <a:t>40</a:t>
            </a:fld>
            <a:endParaRPr lang="en-US" altLang="en-US" sz="1400">
              <a:solidFill>
                <a:srgbClr val="FFFFFF"/>
              </a:solidFill>
              <a:latin typeface="Franklin Gothic Book" panose="020B05030201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a:t>
            </a:r>
          </a:p>
        </p:txBody>
      </p:sp>
      <p:sp>
        <p:nvSpPr>
          <p:cNvPr id="3" name="Content Placeholder 2"/>
          <p:cNvSpPr>
            <a:spLocks noGrp="1"/>
          </p:cNvSpPr>
          <p:nvPr>
            <p:ph idx="1"/>
          </p:nvPr>
        </p:nvSpPr>
        <p:spPr/>
        <p:txBody>
          <a:bodyPr/>
          <a:lstStyle/>
          <a:p>
            <a:pPr algn="just"/>
            <a:r>
              <a:rPr lang="en-US" sz="2800" dirty="0">
                <a:latin typeface="Arial Rounded MT Bold" panose="020F0704030504030204" pitchFamily="34" charset="0"/>
              </a:rPr>
              <a:t>Let’s keep Computer Programming aside for a while and take an easy example of adding two whole numbers 10 &amp; 20, which can be done simply as follows −</a:t>
            </a:r>
          </a:p>
          <a:p>
            <a:pPr marL="0" indent="0" algn="just">
              <a:buNone/>
            </a:pPr>
            <a:r>
              <a:rPr lang="en-US" sz="2800" dirty="0">
                <a:latin typeface="Arial Rounded MT Bold" panose="020F0704030504030204" pitchFamily="34" charset="0"/>
              </a:rPr>
              <a:t>          10 + 20</a:t>
            </a:r>
          </a:p>
          <a:p>
            <a:pPr algn="just"/>
            <a:r>
              <a:rPr lang="en-US" sz="2800" dirty="0">
                <a:latin typeface="Arial Rounded MT Bold" panose="020F0704030504030204" pitchFamily="34" charset="0"/>
              </a:rPr>
              <a:t>Let's take another problem where we want to add two decimal numbers 10.50 &amp; 20.50, which will be written as follows −</a:t>
            </a:r>
          </a:p>
          <a:p>
            <a:pPr marL="0" indent="0" algn="just">
              <a:buNone/>
            </a:pPr>
            <a:r>
              <a:rPr lang="en-US" sz="2800" dirty="0">
                <a:latin typeface="Arial Rounded MT Bold" panose="020F0704030504030204" pitchFamily="34" charset="0"/>
              </a:rPr>
              <a:t>        10.50 + 20.50</a:t>
            </a:r>
          </a:p>
          <a:p>
            <a:endParaRPr lang="en-US" dirty="0"/>
          </a:p>
        </p:txBody>
      </p:sp>
      <p:sp>
        <p:nvSpPr>
          <p:cNvPr id="4" name="Slide Number Placeholder 3"/>
          <p:cNvSpPr>
            <a:spLocks noGrp="1"/>
          </p:cNvSpPr>
          <p:nvPr>
            <p:ph type="sldNum" sz="quarter" idx="12"/>
          </p:nvPr>
        </p:nvSpPr>
        <p:spPr/>
        <p:txBody>
          <a:bodyPr/>
          <a:lstStyle/>
          <a:p>
            <a:r>
              <a:rPr lang="en-US" altLang="en-US"/>
              <a:t>1-</a:t>
            </a:r>
            <a:fld id="{FE8A1F9B-7E2C-4045-B58A-CF48055E782B}" type="slidenum">
              <a:rPr lang="en-US" altLang="en-US" smtClean="0"/>
              <a:pPr/>
              <a:t>5</a:t>
            </a:fld>
            <a:endParaRPr lang="en-US" altLang="en-US"/>
          </a:p>
        </p:txBody>
      </p:sp>
    </p:spTree>
    <p:extLst>
      <p:ext uri="{BB962C8B-B14F-4D97-AF65-F5344CB8AC3E}">
        <p14:creationId xmlns:p14="http://schemas.microsoft.com/office/powerpoint/2010/main" val="476332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a:t>
            </a:r>
          </a:p>
        </p:txBody>
      </p:sp>
      <p:sp>
        <p:nvSpPr>
          <p:cNvPr id="3" name="Content Placeholder 2"/>
          <p:cNvSpPr>
            <a:spLocks noGrp="1"/>
          </p:cNvSpPr>
          <p:nvPr>
            <p:ph idx="1"/>
          </p:nvPr>
        </p:nvSpPr>
        <p:spPr/>
        <p:txBody>
          <a:bodyPr/>
          <a:lstStyle/>
          <a:p>
            <a:pPr algn="just"/>
            <a:r>
              <a:rPr lang="en-US" dirty="0">
                <a:latin typeface="Arial Rounded MT Bold" panose="020F0704030504030204" pitchFamily="34" charset="0"/>
              </a:rPr>
              <a:t>The two examples are straightforward. Now let's take another example where we want to record student information in a notebook. Here we would like to record the following information −</a:t>
            </a:r>
          </a:p>
          <a:p>
            <a:pPr marL="0" indent="0" algn="just">
              <a:buNone/>
            </a:pPr>
            <a:r>
              <a:rPr lang="en-US" dirty="0">
                <a:latin typeface="Arial Rounded MT Bold" panose="020F0704030504030204" pitchFamily="34" charset="0"/>
              </a:rPr>
              <a:t>            Name: Zara Ali</a:t>
            </a:r>
          </a:p>
          <a:p>
            <a:pPr marL="0" indent="0" algn="just">
              <a:buNone/>
            </a:pPr>
            <a:r>
              <a:rPr lang="en-US" dirty="0">
                <a:latin typeface="Arial Rounded MT Bold" panose="020F0704030504030204" pitchFamily="34" charset="0"/>
              </a:rPr>
              <a:t>	Class: 6th</a:t>
            </a:r>
          </a:p>
          <a:p>
            <a:pPr marL="0" indent="0" algn="just">
              <a:buNone/>
            </a:pPr>
            <a:r>
              <a:rPr lang="en-US" dirty="0">
                <a:latin typeface="Arial Rounded MT Bold" panose="020F0704030504030204" pitchFamily="34" charset="0"/>
              </a:rPr>
              <a:t>	Section: J</a:t>
            </a:r>
          </a:p>
          <a:p>
            <a:pPr marL="0" indent="0" algn="just">
              <a:buNone/>
            </a:pPr>
            <a:r>
              <a:rPr lang="en-US" dirty="0">
                <a:latin typeface="Arial Rounded MT Bold" panose="020F0704030504030204" pitchFamily="34" charset="0"/>
              </a:rPr>
              <a:t>	Age: 13</a:t>
            </a:r>
          </a:p>
          <a:p>
            <a:pPr marL="0" indent="0" algn="just">
              <a:buNone/>
            </a:pPr>
            <a:r>
              <a:rPr lang="en-US" dirty="0">
                <a:latin typeface="Arial Rounded MT Bold" panose="020F0704030504030204" pitchFamily="34" charset="0"/>
              </a:rPr>
              <a:t>	Sex: F</a:t>
            </a:r>
          </a:p>
        </p:txBody>
      </p:sp>
      <p:sp>
        <p:nvSpPr>
          <p:cNvPr id="4" name="Slide Number Placeholder 3"/>
          <p:cNvSpPr>
            <a:spLocks noGrp="1"/>
          </p:cNvSpPr>
          <p:nvPr>
            <p:ph type="sldNum" sz="quarter" idx="12"/>
          </p:nvPr>
        </p:nvSpPr>
        <p:spPr/>
        <p:txBody>
          <a:bodyPr/>
          <a:lstStyle/>
          <a:p>
            <a:r>
              <a:rPr lang="en-US" altLang="en-US"/>
              <a:t>1-</a:t>
            </a:r>
            <a:fld id="{FE8A1F9B-7E2C-4045-B58A-CF48055E782B}" type="slidenum">
              <a:rPr lang="en-US" altLang="en-US" smtClean="0"/>
              <a:pPr/>
              <a:t>6</a:t>
            </a:fld>
            <a:endParaRPr lang="en-US" altLang="en-US"/>
          </a:p>
        </p:txBody>
      </p:sp>
    </p:spTree>
    <p:extLst>
      <p:ext uri="{BB962C8B-B14F-4D97-AF65-F5344CB8AC3E}">
        <p14:creationId xmlns:p14="http://schemas.microsoft.com/office/powerpoint/2010/main" val="3011770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a:t>
            </a:r>
          </a:p>
        </p:txBody>
      </p:sp>
      <p:sp>
        <p:nvSpPr>
          <p:cNvPr id="3" name="Content Placeholder 2"/>
          <p:cNvSpPr>
            <a:spLocks noGrp="1"/>
          </p:cNvSpPr>
          <p:nvPr>
            <p:ph idx="1"/>
          </p:nvPr>
        </p:nvSpPr>
        <p:spPr>
          <a:xfrm>
            <a:off x="914400" y="1295400"/>
            <a:ext cx="7772400" cy="4724400"/>
          </a:xfrm>
        </p:spPr>
        <p:txBody>
          <a:bodyPr/>
          <a:lstStyle/>
          <a:p>
            <a:pPr algn="just"/>
            <a:r>
              <a:rPr lang="en-US" sz="2400" dirty="0">
                <a:latin typeface="Arial Rounded MT Bold" panose="020F0704030504030204" pitchFamily="34" charset="0"/>
              </a:rPr>
              <a:t>The first example dealt with whole numbers, the second example added two decimal numbers, whereas the third example is dealing with a mix of different data. Let's put it as follows −</a:t>
            </a:r>
          </a:p>
          <a:p>
            <a:pPr algn="just"/>
            <a:r>
              <a:rPr lang="en-US" sz="2400" dirty="0">
                <a:latin typeface="Arial Rounded MT Bold" panose="020F0704030504030204" pitchFamily="34" charset="0"/>
              </a:rPr>
              <a:t>    Student name "Zara Ali" is a sequence of characters which is also called a </a:t>
            </a:r>
            <a:r>
              <a:rPr lang="en-US" sz="2400" dirty="0">
                <a:solidFill>
                  <a:srgbClr val="FF0000"/>
                </a:solidFill>
                <a:latin typeface="Arial Rounded MT Bold" panose="020F0704030504030204" pitchFamily="34" charset="0"/>
              </a:rPr>
              <a:t>string.</a:t>
            </a:r>
          </a:p>
          <a:p>
            <a:pPr algn="just"/>
            <a:r>
              <a:rPr lang="en-US" sz="2400" dirty="0">
                <a:latin typeface="Arial Rounded MT Bold" panose="020F0704030504030204" pitchFamily="34" charset="0"/>
              </a:rPr>
              <a:t>    Student class "6th" has been represented by a mix of whole number and a string of two characters. Such a mix is called </a:t>
            </a:r>
            <a:r>
              <a:rPr lang="en-US" sz="2400" dirty="0">
                <a:solidFill>
                  <a:srgbClr val="FF0000"/>
                </a:solidFill>
                <a:latin typeface="Arial Rounded MT Bold" panose="020F0704030504030204" pitchFamily="34" charset="0"/>
              </a:rPr>
              <a:t>alphanumeric.</a:t>
            </a:r>
          </a:p>
          <a:p>
            <a:pPr marL="0" indent="0" algn="just">
              <a:buNone/>
            </a:pPr>
            <a:endParaRPr lang="en-US" sz="2400" dirty="0">
              <a:latin typeface="Arial Rounded MT Bold" panose="020F0704030504030204" pitchFamily="34" charset="0"/>
            </a:endParaRPr>
          </a:p>
        </p:txBody>
      </p:sp>
      <p:sp>
        <p:nvSpPr>
          <p:cNvPr id="4" name="Slide Number Placeholder 3"/>
          <p:cNvSpPr>
            <a:spLocks noGrp="1"/>
          </p:cNvSpPr>
          <p:nvPr>
            <p:ph type="sldNum" sz="quarter" idx="12"/>
          </p:nvPr>
        </p:nvSpPr>
        <p:spPr/>
        <p:txBody>
          <a:bodyPr/>
          <a:lstStyle/>
          <a:p>
            <a:r>
              <a:rPr lang="en-US" altLang="en-US"/>
              <a:t>1-</a:t>
            </a:r>
            <a:fld id="{FE8A1F9B-7E2C-4045-B58A-CF48055E782B}" type="slidenum">
              <a:rPr lang="en-US" altLang="en-US" smtClean="0"/>
              <a:pPr/>
              <a:t>7</a:t>
            </a:fld>
            <a:endParaRPr lang="en-US" altLang="en-US"/>
          </a:p>
        </p:txBody>
      </p:sp>
    </p:spTree>
    <p:extLst>
      <p:ext uri="{BB962C8B-B14F-4D97-AF65-F5344CB8AC3E}">
        <p14:creationId xmlns:p14="http://schemas.microsoft.com/office/powerpoint/2010/main" val="4263864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a:t>
            </a:r>
          </a:p>
        </p:txBody>
      </p:sp>
      <p:sp>
        <p:nvSpPr>
          <p:cNvPr id="3" name="Content Placeholder 2"/>
          <p:cNvSpPr>
            <a:spLocks noGrp="1"/>
          </p:cNvSpPr>
          <p:nvPr>
            <p:ph idx="1"/>
          </p:nvPr>
        </p:nvSpPr>
        <p:spPr/>
        <p:txBody>
          <a:bodyPr/>
          <a:lstStyle/>
          <a:p>
            <a:pPr algn="just"/>
            <a:r>
              <a:rPr lang="en-US" sz="3200" dirty="0">
                <a:latin typeface="Arial Rounded MT Bold" panose="020F0704030504030204" pitchFamily="34" charset="0"/>
              </a:rPr>
              <a:t>Student section has been represented by a single </a:t>
            </a:r>
            <a:r>
              <a:rPr lang="en-US" sz="3200" dirty="0">
                <a:solidFill>
                  <a:srgbClr val="FF0000"/>
                </a:solidFill>
                <a:latin typeface="Arial Rounded MT Bold" panose="020F0704030504030204" pitchFamily="34" charset="0"/>
              </a:rPr>
              <a:t>character </a:t>
            </a:r>
            <a:r>
              <a:rPr lang="en-US" sz="3200" dirty="0">
                <a:latin typeface="Arial Rounded MT Bold" panose="020F0704030504030204" pitchFamily="34" charset="0"/>
              </a:rPr>
              <a:t>which is 'J'.</a:t>
            </a:r>
          </a:p>
          <a:p>
            <a:pPr algn="just"/>
            <a:r>
              <a:rPr lang="en-US" sz="3200" dirty="0">
                <a:latin typeface="Arial Rounded MT Bold" panose="020F0704030504030204" pitchFamily="34" charset="0"/>
              </a:rPr>
              <a:t>    Student age has been represented by a </a:t>
            </a:r>
            <a:r>
              <a:rPr lang="en-US" sz="3200" dirty="0">
                <a:solidFill>
                  <a:srgbClr val="FF0000"/>
                </a:solidFill>
                <a:latin typeface="Arial Rounded MT Bold" panose="020F0704030504030204" pitchFamily="34" charset="0"/>
              </a:rPr>
              <a:t>whole number </a:t>
            </a:r>
            <a:r>
              <a:rPr lang="en-US" sz="3200" dirty="0">
                <a:latin typeface="Arial Rounded MT Bold" panose="020F0704030504030204" pitchFamily="34" charset="0"/>
              </a:rPr>
              <a:t>which is 13.</a:t>
            </a:r>
          </a:p>
          <a:p>
            <a:pPr algn="just"/>
            <a:r>
              <a:rPr lang="en-US" sz="3200" dirty="0">
                <a:latin typeface="Arial Rounded MT Bold" panose="020F0704030504030204" pitchFamily="34" charset="0"/>
              </a:rPr>
              <a:t>    Student sex has been represented by a single </a:t>
            </a:r>
            <a:r>
              <a:rPr lang="en-US" sz="3200" dirty="0">
                <a:solidFill>
                  <a:srgbClr val="FF0000"/>
                </a:solidFill>
                <a:latin typeface="Arial Rounded MT Bold" panose="020F0704030504030204" pitchFamily="34" charset="0"/>
              </a:rPr>
              <a:t>character </a:t>
            </a:r>
            <a:r>
              <a:rPr lang="en-US" sz="3200" dirty="0">
                <a:latin typeface="Arial Rounded MT Bold" panose="020F0704030504030204" pitchFamily="34" charset="0"/>
              </a:rPr>
              <a:t>which is 'F'.</a:t>
            </a:r>
          </a:p>
          <a:p>
            <a:endParaRPr lang="en-US" dirty="0"/>
          </a:p>
        </p:txBody>
      </p:sp>
      <p:sp>
        <p:nvSpPr>
          <p:cNvPr id="4" name="Slide Number Placeholder 3"/>
          <p:cNvSpPr>
            <a:spLocks noGrp="1"/>
          </p:cNvSpPr>
          <p:nvPr>
            <p:ph type="sldNum" sz="quarter" idx="12"/>
          </p:nvPr>
        </p:nvSpPr>
        <p:spPr/>
        <p:txBody>
          <a:bodyPr/>
          <a:lstStyle/>
          <a:p>
            <a:r>
              <a:rPr lang="en-US" altLang="en-US"/>
              <a:t>1-</a:t>
            </a:r>
            <a:fld id="{FE8A1F9B-7E2C-4045-B58A-CF48055E782B}" type="slidenum">
              <a:rPr lang="en-US" altLang="en-US" smtClean="0"/>
              <a:pPr/>
              <a:t>8</a:t>
            </a:fld>
            <a:endParaRPr lang="en-US" altLang="en-US"/>
          </a:p>
        </p:txBody>
      </p:sp>
    </p:spTree>
    <p:extLst>
      <p:ext uri="{BB962C8B-B14F-4D97-AF65-F5344CB8AC3E}">
        <p14:creationId xmlns:p14="http://schemas.microsoft.com/office/powerpoint/2010/main" val="3392990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Primitive Data Types </a:t>
            </a:r>
          </a:p>
        </p:txBody>
      </p:sp>
      <p:sp>
        <p:nvSpPr>
          <p:cNvPr id="3" name="Content Placeholder 2"/>
          <p:cNvSpPr>
            <a:spLocks noGrp="1"/>
          </p:cNvSpPr>
          <p:nvPr>
            <p:ph idx="1"/>
          </p:nvPr>
        </p:nvSpPr>
        <p:spPr/>
        <p:txBody>
          <a:bodyPr/>
          <a:lstStyle/>
          <a:p>
            <a:pPr algn="just"/>
            <a:r>
              <a:rPr lang="en-US" dirty="0">
                <a:latin typeface="Arial Rounded MT Bold" panose="020F0704030504030204" pitchFamily="34" charset="0"/>
              </a:rPr>
              <a:t> </a:t>
            </a:r>
            <a:r>
              <a:rPr lang="en-US" dirty="0">
                <a:solidFill>
                  <a:srgbClr val="FF0000"/>
                </a:solidFill>
                <a:latin typeface="Arial Rounded MT Bold" panose="020F0704030504030204" pitchFamily="34" charset="0"/>
              </a:rPr>
              <a:t>Integer</a:t>
            </a:r>
            <a:r>
              <a:rPr lang="en-US" dirty="0">
                <a:latin typeface="Arial Rounded MT Bold" panose="020F0704030504030204" pitchFamily="34" charset="0"/>
              </a:rPr>
              <a:t>: Keyword used for integer data types is </a:t>
            </a:r>
            <a:r>
              <a:rPr lang="en-US" dirty="0">
                <a:solidFill>
                  <a:srgbClr val="FF0000"/>
                </a:solidFill>
                <a:latin typeface="Arial Rounded MT Bold" panose="020F0704030504030204" pitchFamily="34" charset="0"/>
              </a:rPr>
              <a:t>int</a:t>
            </a:r>
            <a:r>
              <a:rPr lang="en-US" dirty="0">
                <a:latin typeface="Arial Rounded MT Bold" panose="020F0704030504030204" pitchFamily="34" charset="0"/>
              </a:rPr>
              <a:t>. </a:t>
            </a:r>
          </a:p>
          <a:p>
            <a:pPr algn="just"/>
            <a:r>
              <a:rPr lang="en-US" dirty="0">
                <a:latin typeface="Arial Rounded MT Bold" panose="020F0704030504030204" pitchFamily="34" charset="0"/>
              </a:rPr>
              <a:t>A whole number, a number that has no fractional part. </a:t>
            </a:r>
          </a:p>
          <a:p>
            <a:pPr algn="just"/>
            <a:r>
              <a:rPr lang="en-US" dirty="0">
                <a:latin typeface="Arial Rounded MT Bold" panose="020F0704030504030204" pitchFamily="34" charset="0"/>
              </a:rPr>
              <a:t>Examples of Integers:    0    1    -125      144457</a:t>
            </a:r>
          </a:p>
          <a:p>
            <a:pPr algn="just"/>
            <a:r>
              <a:rPr lang="en-US" dirty="0">
                <a:latin typeface="Arial Rounded MT Bold" panose="020F0704030504030204" pitchFamily="34" charset="0"/>
              </a:rPr>
              <a:t>The following are not integers:  5.34   -1.0   1.3E4   "string"</a:t>
            </a:r>
          </a:p>
          <a:p>
            <a:pPr algn="just"/>
            <a:r>
              <a:rPr lang="en-US" dirty="0">
                <a:latin typeface="Arial Rounded MT Bold" panose="020F0704030504030204" pitchFamily="34" charset="0"/>
              </a:rPr>
              <a:t>Integers typically requires 4 bytes of memory space and ranges from -2147483648 to 2147483647.</a:t>
            </a:r>
          </a:p>
        </p:txBody>
      </p:sp>
      <p:sp>
        <p:nvSpPr>
          <p:cNvPr id="4" name="Slide Number Placeholder 3"/>
          <p:cNvSpPr>
            <a:spLocks noGrp="1"/>
          </p:cNvSpPr>
          <p:nvPr>
            <p:ph type="sldNum" sz="quarter" idx="12"/>
          </p:nvPr>
        </p:nvSpPr>
        <p:spPr/>
        <p:txBody>
          <a:bodyPr/>
          <a:lstStyle/>
          <a:p>
            <a:r>
              <a:rPr lang="en-US" altLang="en-US"/>
              <a:t>1-</a:t>
            </a:r>
            <a:fld id="{FE8A1F9B-7E2C-4045-B58A-CF48055E782B}" type="slidenum">
              <a:rPr lang="en-US" altLang="en-US" smtClean="0"/>
              <a:pPr/>
              <a:t>9</a:t>
            </a:fld>
            <a:endParaRPr lang="en-US" altLang="en-US"/>
          </a:p>
        </p:txBody>
      </p:sp>
    </p:spTree>
    <p:extLst>
      <p:ext uri="{BB962C8B-B14F-4D97-AF65-F5344CB8AC3E}">
        <p14:creationId xmlns:p14="http://schemas.microsoft.com/office/powerpoint/2010/main" val="10713307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Wood Type</Template>
  <TotalTime>1382</TotalTime>
  <Words>1928</Words>
  <Application>Microsoft Office PowerPoint</Application>
  <PresentationFormat>On-screen Show (4:3)</PresentationFormat>
  <Paragraphs>254</Paragraphs>
  <Slides>40</Slides>
  <Notes>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51" baseType="lpstr">
      <vt:lpstr>Arial</vt:lpstr>
      <vt:lpstr>Arial Rounded MT Bold</vt:lpstr>
      <vt:lpstr>Courier New</vt:lpstr>
      <vt:lpstr>Franklin Gothic Book</vt:lpstr>
      <vt:lpstr>Rockwell</vt:lpstr>
      <vt:lpstr>Rockwell Condensed</vt:lpstr>
      <vt:lpstr>Times</vt:lpstr>
      <vt:lpstr>Wingdings</vt:lpstr>
      <vt:lpstr>Wingdings 2</vt:lpstr>
      <vt:lpstr>Wood Type</vt:lpstr>
      <vt:lpstr>Photo Editor Photo</vt:lpstr>
      <vt:lpstr>PRINCIPLES OF PROGRAMMING</vt:lpstr>
      <vt:lpstr>Contents</vt:lpstr>
      <vt:lpstr>Data Types</vt:lpstr>
      <vt:lpstr>Data types</vt:lpstr>
      <vt:lpstr>Data types</vt:lpstr>
      <vt:lpstr>Data types</vt:lpstr>
      <vt:lpstr>Data types</vt:lpstr>
      <vt:lpstr>Data Types</vt:lpstr>
      <vt:lpstr>Primitive Data Types </vt:lpstr>
      <vt:lpstr>Primitive Data Types </vt:lpstr>
      <vt:lpstr>Primitive Data Types </vt:lpstr>
      <vt:lpstr>Primitive Data Types </vt:lpstr>
      <vt:lpstr>Primitive Data Types </vt:lpstr>
      <vt:lpstr>Primitive Data Types </vt:lpstr>
      <vt:lpstr>Variables</vt:lpstr>
      <vt:lpstr>Variables</vt:lpstr>
      <vt:lpstr>Variables</vt:lpstr>
      <vt:lpstr>Variable Scope</vt:lpstr>
      <vt:lpstr>Variable scope</vt:lpstr>
      <vt:lpstr>Local Variables</vt:lpstr>
      <vt:lpstr>Global variables</vt:lpstr>
      <vt:lpstr>Types of variables</vt:lpstr>
      <vt:lpstr>Naming</vt:lpstr>
      <vt:lpstr>Naming</vt:lpstr>
      <vt:lpstr>Names (continued)</vt:lpstr>
      <vt:lpstr>Names (continued)</vt:lpstr>
      <vt:lpstr>Names (continued)</vt:lpstr>
      <vt:lpstr>Naming the variables</vt:lpstr>
      <vt:lpstr>Naming the variables</vt:lpstr>
      <vt:lpstr>Naming the variables</vt:lpstr>
      <vt:lpstr>Variables Declaration</vt:lpstr>
      <vt:lpstr>Variables Declaration</vt:lpstr>
      <vt:lpstr>Variable declaration</vt:lpstr>
      <vt:lpstr>Variable Initialization</vt:lpstr>
      <vt:lpstr>Variable Initialization</vt:lpstr>
      <vt:lpstr>Named Constants</vt:lpstr>
      <vt:lpstr>Assignment</vt:lpstr>
      <vt:lpstr>Assignment</vt:lpstr>
      <vt:lpstr>Assignment</vt:lpstr>
      <vt:lpstr>PowerPoint Presentation</vt:lpstr>
    </vt:vector>
  </TitlesOfParts>
  <Company>Pearson Education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dc:title>
  <dc:creator>David Garrett</dc:creator>
  <cp:lastModifiedBy>Jospeter Jonathan</cp:lastModifiedBy>
  <cp:revision>172</cp:revision>
  <dcterms:created xsi:type="dcterms:W3CDTF">2003-08-01T12:29:19Z</dcterms:created>
  <dcterms:modified xsi:type="dcterms:W3CDTF">2026-01-12T11:28:38Z</dcterms:modified>
</cp:coreProperties>
</file>